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2"/>
  </p:notesMasterIdLst>
  <p:sldIdLst>
    <p:sldId id="403" r:id="rId5"/>
    <p:sldId id="413" r:id="rId6"/>
    <p:sldId id="405" r:id="rId7"/>
    <p:sldId id="406" r:id="rId8"/>
    <p:sldId id="408" r:id="rId9"/>
    <p:sldId id="407" r:id="rId10"/>
    <p:sldId id="414" r:id="rId11"/>
    <p:sldId id="415" r:id="rId12"/>
    <p:sldId id="409" r:id="rId13"/>
    <p:sldId id="420" r:id="rId14"/>
    <p:sldId id="410" r:id="rId15"/>
    <p:sldId id="412" r:id="rId16"/>
    <p:sldId id="421" r:id="rId17"/>
    <p:sldId id="416" r:id="rId18"/>
    <p:sldId id="417" r:id="rId19"/>
    <p:sldId id="418" r:id="rId20"/>
    <p:sldId id="419"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C183CC7-20BF-449E-A530-DB623465673E}" v="85" dt="2024-02-14T06:23:35.51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727" autoAdjust="0"/>
  </p:normalViewPr>
  <p:slideViewPr>
    <p:cSldViewPr snapToGrid="0">
      <p:cViewPr varScale="1">
        <p:scale>
          <a:sx n="73" d="100"/>
          <a:sy n="73" d="100"/>
        </p:scale>
        <p:origin x="1070"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en Trewren" userId="3172e09f-edde-43e0-9d4c-383e72ddbf95" providerId="ADAL" clId="{5C183CC7-20BF-449E-A530-DB623465673E}"/>
    <pc:docChg chg="undo redo custSel addSld delSld modSld sldOrd">
      <pc:chgData name="Ben Trewren" userId="3172e09f-edde-43e0-9d4c-383e72ddbf95" providerId="ADAL" clId="{5C183CC7-20BF-449E-A530-DB623465673E}" dt="2024-02-14T06:33:06.851" v="1772" actId="20577"/>
      <pc:docMkLst>
        <pc:docMk/>
      </pc:docMkLst>
      <pc:sldChg chg="modSp mod">
        <pc:chgData name="Ben Trewren" userId="3172e09f-edde-43e0-9d4c-383e72ddbf95" providerId="ADAL" clId="{5C183CC7-20BF-449E-A530-DB623465673E}" dt="2024-02-14T04:33:52.159" v="133" actId="1076"/>
        <pc:sldMkLst>
          <pc:docMk/>
          <pc:sldMk cId="1912948986" sldId="403"/>
        </pc:sldMkLst>
        <pc:spChg chg="mod">
          <ac:chgData name="Ben Trewren" userId="3172e09f-edde-43e0-9d4c-383e72ddbf95" providerId="ADAL" clId="{5C183CC7-20BF-449E-A530-DB623465673E}" dt="2024-02-14T04:33:52.159" v="133" actId="1076"/>
          <ac:spMkLst>
            <pc:docMk/>
            <pc:sldMk cId="1912948986" sldId="403"/>
            <ac:spMk id="2" creationId="{71F6002A-1491-D84D-A719-6AB96791CB1D}"/>
          </ac:spMkLst>
        </pc:spChg>
      </pc:sldChg>
      <pc:sldChg chg="modSp mod">
        <pc:chgData name="Ben Trewren" userId="3172e09f-edde-43e0-9d4c-383e72ddbf95" providerId="ADAL" clId="{5C183CC7-20BF-449E-A530-DB623465673E}" dt="2024-02-14T06:25:32.437" v="1766" actId="14826"/>
        <pc:sldMkLst>
          <pc:docMk/>
          <pc:sldMk cId="1985973470" sldId="405"/>
        </pc:sldMkLst>
        <pc:spChg chg="mod">
          <ac:chgData name="Ben Trewren" userId="3172e09f-edde-43e0-9d4c-383e72ddbf95" providerId="ADAL" clId="{5C183CC7-20BF-449E-A530-DB623465673E}" dt="2024-02-14T04:34:22.953" v="137" actId="20577"/>
          <ac:spMkLst>
            <pc:docMk/>
            <pc:sldMk cId="1985973470" sldId="405"/>
            <ac:spMk id="2" creationId="{B5AC77BF-62FF-D762-C9CD-EAACD51F7AF6}"/>
          </ac:spMkLst>
        </pc:spChg>
        <pc:picChg chg="mod">
          <ac:chgData name="Ben Trewren" userId="3172e09f-edde-43e0-9d4c-383e72ddbf95" providerId="ADAL" clId="{5C183CC7-20BF-449E-A530-DB623465673E}" dt="2024-02-14T06:25:32.437" v="1766" actId="14826"/>
          <ac:picMkLst>
            <pc:docMk/>
            <pc:sldMk cId="1985973470" sldId="405"/>
            <ac:picMk id="5" creationId="{473FD5F8-1DD2-40EB-A3C9-A81E53A78160}"/>
          </ac:picMkLst>
        </pc:picChg>
        <pc:picChg chg="mod">
          <ac:chgData name="Ben Trewren" userId="3172e09f-edde-43e0-9d4c-383e72ddbf95" providerId="ADAL" clId="{5C183CC7-20BF-449E-A530-DB623465673E}" dt="2024-02-14T04:52:02.836" v="590" actId="14826"/>
          <ac:picMkLst>
            <pc:docMk/>
            <pc:sldMk cId="1985973470" sldId="405"/>
            <ac:picMk id="35" creationId="{3539E273-C999-42E7-B480-CB75B1D9B720}"/>
          </ac:picMkLst>
        </pc:picChg>
      </pc:sldChg>
      <pc:sldChg chg="addSp modSp mod">
        <pc:chgData name="Ben Trewren" userId="3172e09f-edde-43e0-9d4c-383e72ddbf95" providerId="ADAL" clId="{5C183CC7-20BF-449E-A530-DB623465673E}" dt="2024-02-14T06:24:20.342" v="1747" actId="20577"/>
        <pc:sldMkLst>
          <pc:docMk/>
          <pc:sldMk cId="4023805941" sldId="406"/>
        </pc:sldMkLst>
        <pc:spChg chg="add mod">
          <ac:chgData name="Ben Trewren" userId="3172e09f-edde-43e0-9d4c-383e72ddbf95" providerId="ADAL" clId="{5C183CC7-20BF-449E-A530-DB623465673E}" dt="2024-02-14T06:24:20.342" v="1747" actId="20577"/>
          <ac:spMkLst>
            <pc:docMk/>
            <pc:sldMk cId="4023805941" sldId="406"/>
            <ac:spMk id="2" creationId="{0BCD9082-E92A-D535-6863-E2D39845A6AD}"/>
          </ac:spMkLst>
        </pc:spChg>
      </pc:sldChg>
      <pc:sldChg chg="addSp modSp mod">
        <pc:chgData name="Ben Trewren" userId="3172e09f-edde-43e0-9d4c-383e72ddbf95" providerId="ADAL" clId="{5C183CC7-20BF-449E-A530-DB623465673E}" dt="2024-02-14T05:26:17.527" v="1028" actId="20577"/>
        <pc:sldMkLst>
          <pc:docMk/>
          <pc:sldMk cId="791625500" sldId="407"/>
        </pc:sldMkLst>
        <pc:spChg chg="add mod">
          <ac:chgData name="Ben Trewren" userId="3172e09f-edde-43e0-9d4c-383e72ddbf95" providerId="ADAL" clId="{5C183CC7-20BF-449E-A530-DB623465673E}" dt="2024-02-14T05:26:17.527" v="1028" actId="20577"/>
          <ac:spMkLst>
            <pc:docMk/>
            <pc:sldMk cId="791625500" sldId="407"/>
            <ac:spMk id="2" creationId="{CB18F2F1-BC0E-478F-D177-DC5378301647}"/>
          </ac:spMkLst>
        </pc:spChg>
      </pc:sldChg>
      <pc:sldChg chg="addSp delSp modSp mod">
        <pc:chgData name="Ben Trewren" userId="3172e09f-edde-43e0-9d4c-383e72ddbf95" providerId="ADAL" clId="{5C183CC7-20BF-449E-A530-DB623465673E}" dt="2024-02-14T06:24:45.494" v="1765" actId="20577"/>
        <pc:sldMkLst>
          <pc:docMk/>
          <pc:sldMk cId="2737304595" sldId="408"/>
        </pc:sldMkLst>
        <pc:spChg chg="add mod">
          <ac:chgData name="Ben Trewren" userId="3172e09f-edde-43e0-9d4c-383e72ddbf95" providerId="ADAL" clId="{5C183CC7-20BF-449E-A530-DB623465673E}" dt="2024-02-14T06:24:45.494" v="1765" actId="20577"/>
          <ac:spMkLst>
            <pc:docMk/>
            <pc:sldMk cId="2737304595" sldId="408"/>
            <ac:spMk id="5" creationId="{E697CC02-0758-E84F-62B9-50C31BFDC9AD}"/>
          </ac:spMkLst>
        </pc:spChg>
        <pc:spChg chg="add del mod">
          <ac:chgData name="Ben Trewren" userId="3172e09f-edde-43e0-9d4c-383e72ddbf95" providerId="ADAL" clId="{5C183CC7-20BF-449E-A530-DB623465673E}" dt="2024-02-13T06:54:42.807" v="44" actId="478"/>
          <ac:spMkLst>
            <pc:docMk/>
            <pc:sldMk cId="2737304595" sldId="408"/>
            <ac:spMk id="8" creationId="{921E9414-B652-C19B-ABC9-3D3D5FAE888D}"/>
          </ac:spMkLst>
        </pc:spChg>
        <pc:picChg chg="add del mod">
          <ac:chgData name="Ben Trewren" userId="3172e09f-edde-43e0-9d4c-383e72ddbf95" providerId="ADAL" clId="{5C183CC7-20BF-449E-A530-DB623465673E}" dt="2024-02-14T04:35:02.120" v="139" actId="478"/>
          <ac:picMkLst>
            <pc:docMk/>
            <pc:sldMk cId="2737304595" sldId="408"/>
            <ac:picMk id="2" creationId="{28A946BD-0210-18A2-C590-BE02F9C6361C}"/>
          </ac:picMkLst>
        </pc:picChg>
        <pc:picChg chg="add del mod">
          <ac:chgData name="Ben Trewren" userId="3172e09f-edde-43e0-9d4c-383e72ddbf95" providerId="ADAL" clId="{5C183CC7-20BF-449E-A530-DB623465673E}" dt="2024-02-14T04:35:17.499" v="141" actId="478"/>
          <ac:picMkLst>
            <pc:docMk/>
            <pc:sldMk cId="2737304595" sldId="408"/>
            <ac:picMk id="4" creationId="{AFB5A2CA-C8CC-0919-B2C6-48181720948F}"/>
          </ac:picMkLst>
        </pc:picChg>
        <pc:picChg chg="add del mod">
          <ac:chgData name="Ben Trewren" userId="3172e09f-edde-43e0-9d4c-383e72ddbf95" providerId="ADAL" clId="{5C183CC7-20BF-449E-A530-DB623465673E}" dt="2024-02-14T04:34:59.706" v="138" actId="14826"/>
          <ac:picMkLst>
            <pc:docMk/>
            <pc:sldMk cId="2737304595" sldId="408"/>
            <ac:picMk id="6" creationId="{D99D9F37-C4E3-4F8E-ACAF-D47145282016}"/>
          </ac:picMkLst>
        </pc:picChg>
        <pc:picChg chg="mod">
          <ac:chgData name="Ben Trewren" userId="3172e09f-edde-43e0-9d4c-383e72ddbf95" providerId="ADAL" clId="{5C183CC7-20BF-449E-A530-DB623465673E}" dt="2024-02-14T04:35:12.299" v="140" actId="14826"/>
          <ac:picMkLst>
            <pc:docMk/>
            <pc:sldMk cId="2737304595" sldId="408"/>
            <ac:picMk id="12" creationId="{87961CBD-FCAA-426E-A4A8-F065327624F2}"/>
          </ac:picMkLst>
        </pc:picChg>
      </pc:sldChg>
      <pc:sldChg chg="addSp modSp mod">
        <pc:chgData name="Ben Trewren" userId="3172e09f-edde-43e0-9d4c-383e72ddbf95" providerId="ADAL" clId="{5C183CC7-20BF-449E-A530-DB623465673E}" dt="2024-02-14T05:01:32.811" v="661" actId="14100"/>
        <pc:sldMkLst>
          <pc:docMk/>
          <pc:sldMk cId="1722905159" sldId="409"/>
        </pc:sldMkLst>
        <pc:spChg chg="add mod">
          <ac:chgData name="Ben Trewren" userId="3172e09f-edde-43e0-9d4c-383e72ddbf95" providerId="ADAL" clId="{5C183CC7-20BF-449E-A530-DB623465673E}" dt="2024-02-13T06:56:16.141" v="57" actId="1076"/>
          <ac:spMkLst>
            <pc:docMk/>
            <pc:sldMk cId="1722905159" sldId="409"/>
            <ac:spMk id="2" creationId="{EE064462-B3D2-C08C-685D-37D1F938DAC8}"/>
          </ac:spMkLst>
        </pc:spChg>
        <pc:graphicFrameChg chg="add mod modGraphic">
          <ac:chgData name="Ben Trewren" userId="3172e09f-edde-43e0-9d4c-383e72ddbf95" providerId="ADAL" clId="{5C183CC7-20BF-449E-A530-DB623465673E}" dt="2024-02-14T05:01:32.811" v="661" actId="14100"/>
          <ac:graphicFrameMkLst>
            <pc:docMk/>
            <pc:sldMk cId="1722905159" sldId="409"/>
            <ac:graphicFrameMk id="4" creationId="{92DE564C-C5ED-F9DE-EB6A-B20EDF2AF01A}"/>
          </ac:graphicFrameMkLst>
        </pc:graphicFrameChg>
        <pc:picChg chg="mod">
          <ac:chgData name="Ben Trewren" userId="3172e09f-edde-43e0-9d4c-383e72ddbf95" providerId="ADAL" clId="{5C183CC7-20BF-449E-A530-DB623465673E}" dt="2024-02-14T04:54:08.608" v="596" actId="14826"/>
          <ac:picMkLst>
            <pc:docMk/>
            <pc:sldMk cId="1722905159" sldId="409"/>
            <ac:picMk id="5" creationId="{E716B0B5-0557-4B90-9294-9B5590C54E4A}"/>
          </ac:picMkLst>
        </pc:picChg>
        <pc:picChg chg="mod">
          <ac:chgData name="Ben Trewren" userId="3172e09f-edde-43e0-9d4c-383e72ddbf95" providerId="ADAL" clId="{5C183CC7-20BF-449E-A530-DB623465673E}" dt="2024-02-14T04:53:43.343" v="595" actId="14826"/>
          <ac:picMkLst>
            <pc:docMk/>
            <pc:sldMk cId="1722905159" sldId="409"/>
            <ac:picMk id="13" creationId="{75D237F1-42A1-40A6-A942-F727674A7EF0}"/>
          </ac:picMkLst>
        </pc:picChg>
      </pc:sldChg>
      <pc:sldChg chg="addSp delSp modSp mod modNotesTx">
        <pc:chgData name="Ben Trewren" userId="3172e09f-edde-43e0-9d4c-383e72ddbf95" providerId="ADAL" clId="{5C183CC7-20BF-449E-A530-DB623465673E}" dt="2024-02-14T05:03:17.508" v="777" actId="1076"/>
        <pc:sldMkLst>
          <pc:docMk/>
          <pc:sldMk cId="1364161261" sldId="410"/>
        </pc:sldMkLst>
        <pc:spChg chg="add mod">
          <ac:chgData name="Ben Trewren" userId="3172e09f-edde-43e0-9d4c-383e72ddbf95" providerId="ADAL" clId="{5C183CC7-20BF-449E-A530-DB623465673E}" dt="2024-02-14T05:02:01.775" v="664" actId="20577"/>
          <ac:spMkLst>
            <pc:docMk/>
            <pc:sldMk cId="1364161261" sldId="410"/>
            <ac:spMk id="2" creationId="{6978ACF6-B001-5A7F-2150-D630CBEB2148}"/>
          </ac:spMkLst>
        </pc:spChg>
        <pc:spChg chg="add mod">
          <ac:chgData name="Ben Trewren" userId="3172e09f-edde-43e0-9d4c-383e72ddbf95" providerId="ADAL" clId="{5C183CC7-20BF-449E-A530-DB623465673E}" dt="2024-02-14T05:03:17.508" v="777" actId="1076"/>
          <ac:spMkLst>
            <pc:docMk/>
            <pc:sldMk cId="1364161261" sldId="410"/>
            <ac:spMk id="4" creationId="{F48233E3-31C2-B149-2303-51D6BDCE821A}"/>
          </ac:spMkLst>
        </pc:spChg>
        <pc:spChg chg="add del mod">
          <ac:chgData name="Ben Trewren" userId="3172e09f-edde-43e0-9d4c-383e72ddbf95" providerId="ADAL" clId="{5C183CC7-20BF-449E-A530-DB623465673E}" dt="2024-02-14T04:51:30.107" v="586" actId="478"/>
          <ac:spMkLst>
            <pc:docMk/>
            <pc:sldMk cId="1364161261" sldId="410"/>
            <ac:spMk id="7" creationId="{289A6010-31A3-4827-B159-696E61C244A0}"/>
          </ac:spMkLst>
        </pc:spChg>
        <pc:spChg chg="add del mod">
          <ac:chgData name="Ben Trewren" userId="3172e09f-edde-43e0-9d4c-383e72ddbf95" providerId="ADAL" clId="{5C183CC7-20BF-449E-A530-DB623465673E}" dt="2024-02-14T04:51:38.345" v="588" actId="478"/>
          <ac:spMkLst>
            <pc:docMk/>
            <pc:sldMk cId="1364161261" sldId="410"/>
            <ac:spMk id="10" creationId="{DBF0AC83-416D-5548-9AE9-88733E91CBBC}"/>
          </ac:spMkLst>
        </pc:spChg>
        <pc:picChg chg="del mod">
          <ac:chgData name="Ben Trewren" userId="3172e09f-edde-43e0-9d4c-383e72ddbf95" providerId="ADAL" clId="{5C183CC7-20BF-449E-A530-DB623465673E}" dt="2024-02-14T04:51:26.043" v="584" actId="478"/>
          <ac:picMkLst>
            <pc:docMk/>
            <pc:sldMk cId="1364161261" sldId="410"/>
            <ac:picMk id="6" creationId="{4941395A-56AE-4E41-A2AA-EF0147FA9DEB}"/>
          </ac:picMkLst>
        </pc:picChg>
        <pc:picChg chg="add mod">
          <ac:chgData name="Ben Trewren" userId="3172e09f-edde-43e0-9d4c-383e72ddbf95" providerId="ADAL" clId="{5C183CC7-20BF-449E-A530-DB623465673E}" dt="2024-02-14T04:51:41.658" v="589" actId="1076"/>
          <ac:picMkLst>
            <pc:docMk/>
            <pc:sldMk cId="1364161261" sldId="410"/>
            <ac:picMk id="8" creationId="{B58EDD16-C500-7B88-8B60-38671A89141E}"/>
          </ac:picMkLst>
        </pc:picChg>
        <pc:picChg chg="add mod">
          <ac:chgData name="Ben Trewren" userId="3172e09f-edde-43e0-9d4c-383e72ddbf95" providerId="ADAL" clId="{5C183CC7-20BF-449E-A530-DB623465673E}" dt="2024-02-14T04:53:20.780" v="594" actId="14100"/>
          <ac:picMkLst>
            <pc:docMk/>
            <pc:sldMk cId="1364161261" sldId="410"/>
            <ac:picMk id="11" creationId="{1887C91B-EE88-A846-15C7-368B2FC207DD}"/>
          </ac:picMkLst>
        </pc:picChg>
        <pc:picChg chg="del mod">
          <ac:chgData name="Ben Trewren" userId="3172e09f-edde-43e0-9d4c-383e72ddbf95" providerId="ADAL" clId="{5C183CC7-20BF-449E-A530-DB623465673E}" dt="2024-02-14T04:51:34.987" v="587" actId="478"/>
          <ac:picMkLst>
            <pc:docMk/>
            <pc:sldMk cId="1364161261" sldId="410"/>
            <ac:picMk id="12" creationId="{55E0486E-C771-4C22-9215-394A09DC208F}"/>
          </ac:picMkLst>
        </pc:picChg>
      </pc:sldChg>
      <pc:sldChg chg="addSp delSp modSp del mod">
        <pc:chgData name="Ben Trewren" userId="3172e09f-edde-43e0-9d4c-383e72ddbf95" providerId="ADAL" clId="{5C183CC7-20BF-449E-A530-DB623465673E}" dt="2024-02-14T05:04:01.666" v="779" actId="47"/>
        <pc:sldMkLst>
          <pc:docMk/>
          <pc:sldMk cId="2027434639" sldId="411"/>
        </pc:sldMkLst>
        <pc:spChg chg="add del mod">
          <ac:chgData name="Ben Trewren" userId="3172e09f-edde-43e0-9d4c-383e72ddbf95" providerId="ADAL" clId="{5C183CC7-20BF-449E-A530-DB623465673E}" dt="2024-02-14T04:49:34.567" v="578" actId="21"/>
          <ac:spMkLst>
            <pc:docMk/>
            <pc:sldMk cId="2027434639" sldId="411"/>
            <ac:spMk id="2" creationId="{F48233E3-31C2-B149-2303-51D6BDCE821A}"/>
          </ac:spMkLst>
        </pc:spChg>
      </pc:sldChg>
      <pc:sldChg chg="addSp modSp mod">
        <pc:chgData name="Ben Trewren" userId="3172e09f-edde-43e0-9d4c-383e72ddbf95" providerId="ADAL" clId="{5C183CC7-20BF-449E-A530-DB623465673E}" dt="2024-02-14T06:03:53.819" v="1379" actId="1076"/>
        <pc:sldMkLst>
          <pc:docMk/>
          <pc:sldMk cId="3369029783" sldId="412"/>
        </pc:sldMkLst>
        <pc:spChg chg="add mod">
          <ac:chgData name="Ben Trewren" userId="3172e09f-edde-43e0-9d4c-383e72ddbf95" providerId="ADAL" clId="{5C183CC7-20BF-449E-A530-DB623465673E}" dt="2024-02-14T06:03:53.819" v="1379" actId="1076"/>
          <ac:spMkLst>
            <pc:docMk/>
            <pc:sldMk cId="3369029783" sldId="412"/>
            <ac:spMk id="2" creationId="{7D5D1B71-FD5C-36A3-993A-E80B57EEFD95}"/>
          </ac:spMkLst>
        </pc:spChg>
        <pc:picChg chg="mod">
          <ac:chgData name="Ben Trewren" userId="3172e09f-edde-43e0-9d4c-383e72ddbf95" providerId="ADAL" clId="{5C183CC7-20BF-449E-A530-DB623465673E}" dt="2024-02-14T05:03:56.138" v="778" actId="14826"/>
          <ac:picMkLst>
            <pc:docMk/>
            <pc:sldMk cId="3369029783" sldId="412"/>
            <ac:picMk id="6" creationId="{5CE8B0B7-30B1-4822-A2BD-372C45218F7A}"/>
          </ac:picMkLst>
        </pc:picChg>
        <pc:picChg chg="mod">
          <ac:chgData name="Ben Trewren" userId="3172e09f-edde-43e0-9d4c-383e72ddbf95" providerId="ADAL" clId="{5C183CC7-20BF-449E-A530-DB623465673E}" dt="2024-02-14T05:23:34.005" v="1024" actId="14826"/>
          <ac:picMkLst>
            <pc:docMk/>
            <pc:sldMk cId="3369029783" sldId="412"/>
            <ac:picMk id="12" creationId="{5AF7F12F-BBD6-4EAA-BBE1-C3B41376D202}"/>
          </ac:picMkLst>
        </pc:picChg>
      </pc:sldChg>
      <pc:sldChg chg="addSp delSp modSp mod ord delAnim modAnim modNotesTx">
        <pc:chgData name="Ben Trewren" userId="3172e09f-edde-43e0-9d4c-383e72ddbf95" providerId="ADAL" clId="{5C183CC7-20BF-449E-A530-DB623465673E}" dt="2024-02-13T06:51:00.989" v="8" actId="20577"/>
        <pc:sldMkLst>
          <pc:docMk/>
          <pc:sldMk cId="2132808084" sldId="413"/>
        </pc:sldMkLst>
        <pc:picChg chg="add mod">
          <ac:chgData name="Ben Trewren" userId="3172e09f-edde-43e0-9d4c-383e72ddbf95" providerId="ADAL" clId="{5C183CC7-20BF-449E-A530-DB623465673E}" dt="2024-02-13T06:50:44.282" v="6" actId="1076"/>
          <ac:picMkLst>
            <pc:docMk/>
            <pc:sldMk cId="2132808084" sldId="413"/>
            <ac:picMk id="2" creationId="{BA22D5A4-8A2F-997B-D39E-E6053205839A}"/>
          </ac:picMkLst>
        </pc:picChg>
        <pc:picChg chg="del">
          <ac:chgData name="Ben Trewren" userId="3172e09f-edde-43e0-9d4c-383e72ddbf95" providerId="ADAL" clId="{5C183CC7-20BF-449E-A530-DB623465673E}" dt="2024-02-13T06:50:26.501" v="2" actId="478"/>
          <ac:picMkLst>
            <pc:docMk/>
            <pc:sldMk cId="2132808084" sldId="413"/>
            <ac:picMk id="4" creationId="{2AB91EE0-FBC6-E554-49E9-D31F2FB51EE9}"/>
          </ac:picMkLst>
        </pc:picChg>
      </pc:sldChg>
      <pc:sldChg chg="addSp modSp mod modNotesTx">
        <pc:chgData name="Ben Trewren" userId="3172e09f-edde-43e0-9d4c-383e72ddbf95" providerId="ADAL" clId="{5C183CC7-20BF-449E-A530-DB623465673E}" dt="2024-02-14T06:33:06.851" v="1772" actId="20577"/>
        <pc:sldMkLst>
          <pc:docMk/>
          <pc:sldMk cId="3060498640" sldId="414"/>
        </pc:sldMkLst>
        <pc:spChg chg="add mod">
          <ac:chgData name="Ben Trewren" userId="3172e09f-edde-43e0-9d4c-383e72ddbf95" providerId="ADAL" clId="{5C183CC7-20BF-449E-A530-DB623465673E}" dt="2024-02-14T06:33:06.851" v="1772" actId="20577"/>
          <ac:spMkLst>
            <pc:docMk/>
            <pc:sldMk cId="3060498640" sldId="414"/>
            <ac:spMk id="2" creationId="{6D73AC10-BF46-C1E4-53D4-3B4AEC76E992}"/>
          </ac:spMkLst>
        </pc:spChg>
        <pc:picChg chg="mod">
          <ac:chgData name="Ben Trewren" userId="3172e09f-edde-43e0-9d4c-383e72ddbf95" providerId="ADAL" clId="{5C183CC7-20BF-449E-A530-DB623465673E}" dt="2024-02-14T04:45:32.035" v="446" actId="14826"/>
          <ac:picMkLst>
            <pc:docMk/>
            <pc:sldMk cId="3060498640" sldId="414"/>
            <ac:picMk id="6" creationId="{4941395A-56AE-4E41-A2AA-EF0147FA9DEB}"/>
          </ac:picMkLst>
        </pc:picChg>
        <pc:picChg chg="mod">
          <ac:chgData name="Ben Trewren" userId="3172e09f-edde-43e0-9d4c-383e72ddbf95" providerId="ADAL" clId="{5C183CC7-20BF-449E-A530-DB623465673E}" dt="2024-02-14T04:44:47.401" v="445" actId="14826"/>
          <ac:picMkLst>
            <pc:docMk/>
            <pc:sldMk cId="3060498640" sldId="414"/>
            <ac:picMk id="12" creationId="{55E0486E-C771-4C22-9215-394A09DC208F}"/>
          </ac:picMkLst>
        </pc:picChg>
      </pc:sldChg>
      <pc:sldChg chg="addSp modSp mod modNotesTx">
        <pc:chgData name="Ben Trewren" userId="3172e09f-edde-43e0-9d4c-383e72ddbf95" providerId="ADAL" clId="{5C183CC7-20BF-449E-A530-DB623465673E}" dt="2024-02-14T04:48:52.996" v="577" actId="2710"/>
        <pc:sldMkLst>
          <pc:docMk/>
          <pc:sldMk cId="3278895176" sldId="415"/>
        </pc:sldMkLst>
        <pc:spChg chg="add mod">
          <ac:chgData name="Ben Trewren" userId="3172e09f-edde-43e0-9d4c-383e72ddbf95" providerId="ADAL" clId="{5C183CC7-20BF-449E-A530-DB623465673E}" dt="2024-02-14T04:48:52.996" v="577" actId="2710"/>
          <ac:spMkLst>
            <pc:docMk/>
            <pc:sldMk cId="3278895176" sldId="415"/>
            <ac:spMk id="2" creationId="{6E7CD04F-64F8-F951-9682-1E3C9227839F}"/>
          </ac:spMkLst>
        </pc:spChg>
      </pc:sldChg>
      <pc:sldChg chg="addSp delSp modSp mod delAnim">
        <pc:chgData name="Ben Trewren" userId="3172e09f-edde-43e0-9d4c-383e72ddbf95" providerId="ADAL" clId="{5C183CC7-20BF-449E-A530-DB623465673E}" dt="2024-02-14T06:03:32.860" v="1374" actId="207"/>
        <pc:sldMkLst>
          <pc:docMk/>
          <pc:sldMk cId="562015879" sldId="416"/>
        </pc:sldMkLst>
        <pc:spChg chg="add del mod">
          <ac:chgData name="Ben Trewren" userId="3172e09f-edde-43e0-9d4c-383e72ddbf95" providerId="ADAL" clId="{5C183CC7-20BF-449E-A530-DB623465673E}" dt="2024-02-14T05:53:58.298" v="1157" actId="478"/>
          <ac:spMkLst>
            <pc:docMk/>
            <pc:sldMk cId="562015879" sldId="416"/>
            <ac:spMk id="4" creationId="{94650D69-D9C8-BF72-477B-1ADEADC7BC8F}"/>
          </ac:spMkLst>
        </pc:spChg>
        <pc:spChg chg="add del mod">
          <ac:chgData name="Ben Trewren" userId="3172e09f-edde-43e0-9d4c-383e72ddbf95" providerId="ADAL" clId="{5C183CC7-20BF-449E-A530-DB623465673E}" dt="2024-02-14T05:52:58.621" v="1097" actId="478"/>
          <ac:spMkLst>
            <pc:docMk/>
            <pc:sldMk cId="562015879" sldId="416"/>
            <ac:spMk id="7" creationId="{C627F5F4-8082-2D3F-5819-E7BADF074812}"/>
          </ac:spMkLst>
        </pc:spChg>
        <pc:spChg chg="mod">
          <ac:chgData name="Ben Trewren" userId="3172e09f-edde-43e0-9d4c-383e72ddbf95" providerId="ADAL" clId="{5C183CC7-20BF-449E-A530-DB623465673E}" dt="2024-02-13T06:58:36.803" v="72"/>
          <ac:spMkLst>
            <pc:docMk/>
            <pc:sldMk cId="562015879" sldId="416"/>
            <ac:spMk id="9" creationId="{CB9673D6-D5CD-A1A7-1734-1596FA4F5DA3}"/>
          </ac:spMkLst>
        </pc:spChg>
        <pc:spChg chg="mod">
          <ac:chgData name="Ben Trewren" userId="3172e09f-edde-43e0-9d4c-383e72ddbf95" providerId="ADAL" clId="{5C183CC7-20BF-449E-A530-DB623465673E}" dt="2024-02-13T06:58:36.803" v="72"/>
          <ac:spMkLst>
            <pc:docMk/>
            <pc:sldMk cId="562015879" sldId="416"/>
            <ac:spMk id="10" creationId="{66922BEF-96C2-F575-7563-C9F28ED37556}"/>
          </ac:spMkLst>
        </pc:spChg>
        <pc:spChg chg="mod topLvl">
          <ac:chgData name="Ben Trewren" userId="3172e09f-edde-43e0-9d4c-383e72ddbf95" providerId="ADAL" clId="{5C183CC7-20BF-449E-A530-DB623465673E}" dt="2024-02-14T06:03:11.467" v="1372" actId="1076"/>
          <ac:spMkLst>
            <pc:docMk/>
            <pc:sldMk cId="562015879" sldId="416"/>
            <ac:spMk id="27" creationId="{C0731AB6-F201-DA8E-652C-B62EFEAE37EC}"/>
          </ac:spMkLst>
        </pc:spChg>
        <pc:spChg chg="del mod topLvl">
          <ac:chgData name="Ben Trewren" userId="3172e09f-edde-43e0-9d4c-383e72ddbf95" providerId="ADAL" clId="{5C183CC7-20BF-449E-A530-DB623465673E}" dt="2024-02-14T05:53:54.811" v="1156" actId="478"/>
          <ac:spMkLst>
            <pc:docMk/>
            <pc:sldMk cId="562015879" sldId="416"/>
            <ac:spMk id="28" creationId="{E525D388-A00E-B72F-180C-D3CA0C37B428}"/>
          </ac:spMkLst>
        </pc:spChg>
        <pc:spChg chg="add del mod">
          <ac:chgData name="Ben Trewren" userId="3172e09f-edde-43e0-9d4c-383e72ddbf95" providerId="ADAL" clId="{5C183CC7-20BF-449E-A530-DB623465673E}" dt="2024-02-14T05:18:47.574" v="1016" actId="478"/>
          <ac:spMkLst>
            <pc:docMk/>
            <pc:sldMk cId="562015879" sldId="416"/>
            <ac:spMk id="30" creationId="{D65CEE44-F21C-73BB-9CAE-FC412E403A6F}"/>
          </ac:spMkLst>
        </pc:spChg>
        <pc:grpChg chg="add del mod">
          <ac:chgData name="Ben Trewren" userId="3172e09f-edde-43e0-9d4c-383e72ddbf95" providerId="ADAL" clId="{5C183CC7-20BF-449E-A530-DB623465673E}" dt="2024-02-14T05:11:45.027" v="891" actId="478"/>
          <ac:grpSpMkLst>
            <pc:docMk/>
            <pc:sldMk cId="562015879" sldId="416"/>
            <ac:grpSpMk id="8" creationId="{4058E93A-6891-228E-D53C-61B35BDA5256}"/>
          </ac:grpSpMkLst>
        </pc:grpChg>
        <pc:grpChg chg="add del mod">
          <ac:chgData name="Ben Trewren" userId="3172e09f-edde-43e0-9d4c-383e72ddbf95" providerId="ADAL" clId="{5C183CC7-20BF-449E-A530-DB623465673E}" dt="2024-02-14T05:53:54.811" v="1156" actId="478"/>
          <ac:grpSpMkLst>
            <pc:docMk/>
            <pc:sldMk cId="562015879" sldId="416"/>
            <ac:grpSpMk id="26" creationId="{CA6BBD4C-28FA-68FA-AAA2-3FF6F26EA0AB}"/>
          </ac:grpSpMkLst>
        </pc:grpChg>
        <pc:graphicFrameChg chg="add mod modGraphic">
          <ac:chgData name="Ben Trewren" userId="3172e09f-edde-43e0-9d4c-383e72ddbf95" providerId="ADAL" clId="{5C183CC7-20BF-449E-A530-DB623465673E}" dt="2024-02-14T06:03:32.860" v="1374" actId="207"/>
          <ac:graphicFrameMkLst>
            <pc:docMk/>
            <pc:sldMk cId="562015879" sldId="416"/>
            <ac:graphicFrameMk id="2" creationId="{6FDD4B00-E696-B7B2-A1BA-B1135754A570}"/>
          </ac:graphicFrameMkLst>
        </pc:graphicFrameChg>
        <pc:graphicFrameChg chg="add del mod">
          <ac:chgData name="Ben Trewren" userId="3172e09f-edde-43e0-9d4c-383e72ddbf95" providerId="ADAL" clId="{5C183CC7-20BF-449E-A530-DB623465673E}" dt="2024-02-14T05:52:58.621" v="1097" actId="478"/>
          <ac:graphicFrameMkLst>
            <pc:docMk/>
            <pc:sldMk cId="562015879" sldId="416"/>
            <ac:graphicFrameMk id="5" creationId="{D0E2C823-7C59-98CB-D523-1EAF5DCF16EC}"/>
          </ac:graphicFrameMkLst>
        </pc:graphicFrameChg>
        <pc:picChg chg="del">
          <ac:chgData name="Ben Trewren" userId="3172e09f-edde-43e0-9d4c-383e72ddbf95" providerId="ADAL" clId="{5C183CC7-20BF-449E-A530-DB623465673E}" dt="2024-02-13T06:57:44.971" v="71" actId="478"/>
          <ac:picMkLst>
            <pc:docMk/>
            <pc:sldMk cId="562015879" sldId="416"/>
            <ac:picMk id="3" creationId="{B106338B-1C6A-B94D-4AA4-03E974C0E72F}"/>
          </ac:picMkLst>
        </pc:picChg>
        <pc:picChg chg="add del mod">
          <ac:chgData name="Ben Trewren" userId="3172e09f-edde-43e0-9d4c-383e72ddbf95" providerId="ADAL" clId="{5C183CC7-20BF-449E-A530-DB623465673E}" dt="2024-02-14T05:18:47.574" v="1016" actId="478"/>
          <ac:picMkLst>
            <pc:docMk/>
            <pc:sldMk cId="562015879" sldId="416"/>
            <ac:picMk id="6" creationId="{5CE8B0B7-30B1-4822-A2BD-372C45218F7A}"/>
          </ac:picMkLst>
        </pc:picChg>
        <pc:picChg chg="add mod">
          <ac:chgData name="Ben Trewren" userId="3172e09f-edde-43e0-9d4c-383e72ddbf95" providerId="ADAL" clId="{5C183CC7-20BF-449E-A530-DB623465673E}" dt="2024-02-13T06:58:36.803" v="72"/>
          <ac:picMkLst>
            <pc:docMk/>
            <pc:sldMk cId="562015879" sldId="416"/>
            <ac:picMk id="11" creationId="{605B7D46-4F92-1C6C-26B3-024892C10E9C}"/>
          </ac:picMkLst>
        </pc:picChg>
        <pc:picChg chg="mod">
          <ac:chgData name="Ben Trewren" userId="3172e09f-edde-43e0-9d4c-383e72ddbf95" providerId="ADAL" clId="{5C183CC7-20BF-449E-A530-DB623465673E}" dt="2024-02-14T05:09:59.972" v="886" actId="14826"/>
          <ac:picMkLst>
            <pc:docMk/>
            <pc:sldMk cId="562015879" sldId="416"/>
            <ac:picMk id="12" creationId="{5AF7F12F-BBD6-4EAA-BBE1-C3B41376D202}"/>
          </ac:picMkLst>
        </pc:picChg>
        <pc:picChg chg="add mod">
          <ac:chgData name="Ben Trewren" userId="3172e09f-edde-43e0-9d4c-383e72ddbf95" providerId="ADAL" clId="{5C183CC7-20BF-449E-A530-DB623465673E}" dt="2024-02-13T06:58:36.803" v="72"/>
          <ac:picMkLst>
            <pc:docMk/>
            <pc:sldMk cId="562015879" sldId="416"/>
            <ac:picMk id="13" creationId="{B4BC535D-51AF-CA30-BABA-5AD2E60DD4F2}"/>
          </ac:picMkLst>
        </pc:picChg>
        <pc:picChg chg="add mod">
          <ac:chgData name="Ben Trewren" userId="3172e09f-edde-43e0-9d4c-383e72ddbf95" providerId="ADAL" clId="{5C183CC7-20BF-449E-A530-DB623465673E}" dt="2024-02-13T06:58:36.803" v="72"/>
          <ac:picMkLst>
            <pc:docMk/>
            <pc:sldMk cId="562015879" sldId="416"/>
            <ac:picMk id="14" creationId="{B3FD2996-2E2E-C2F7-E97C-22491B8736F7}"/>
          </ac:picMkLst>
        </pc:picChg>
        <pc:picChg chg="add mod">
          <ac:chgData name="Ben Trewren" userId="3172e09f-edde-43e0-9d4c-383e72ddbf95" providerId="ADAL" clId="{5C183CC7-20BF-449E-A530-DB623465673E}" dt="2024-02-14T05:58:16.646" v="1330" actId="1036"/>
          <ac:picMkLst>
            <pc:docMk/>
            <pc:sldMk cId="562015879" sldId="416"/>
            <ac:picMk id="15" creationId="{CE7E0844-F57F-5A24-EBA3-D8AD48A5E15B}"/>
          </ac:picMkLst>
        </pc:picChg>
        <pc:picChg chg="add mod">
          <ac:chgData name="Ben Trewren" userId="3172e09f-edde-43e0-9d4c-383e72ddbf95" providerId="ADAL" clId="{5C183CC7-20BF-449E-A530-DB623465673E}" dt="2024-02-14T05:58:09.329" v="1308" actId="1035"/>
          <ac:picMkLst>
            <pc:docMk/>
            <pc:sldMk cId="562015879" sldId="416"/>
            <ac:picMk id="16" creationId="{2595E17F-3385-DF46-9EF1-6D2B7D7E5B1B}"/>
          </ac:picMkLst>
        </pc:picChg>
        <pc:picChg chg="add mod">
          <ac:chgData name="Ben Trewren" userId="3172e09f-edde-43e0-9d4c-383e72ddbf95" providerId="ADAL" clId="{5C183CC7-20BF-449E-A530-DB623465673E}" dt="2024-02-14T05:58:09.329" v="1308" actId="1035"/>
          <ac:picMkLst>
            <pc:docMk/>
            <pc:sldMk cId="562015879" sldId="416"/>
            <ac:picMk id="17" creationId="{3F646267-B116-8836-232B-2949D0ADDC4D}"/>
          </ac:picMkLst>
        </pc:picChg>
        <pc:picChg chg="add mod">
          <ac:chgData name="Ben Trewren" userId="3172e09f-edde-43e0-9d4c-383e72ddbf95" providerId="ADAL" clId="{5C183CC7-20BF-449E-A530-DB623465673E}" dt="2024-02-14T05:58:24.130" v="1357" actId="1036"/>
          <ac:picMkLst>
            <pc:docMk/>
            <pc:sldMk cId="562015879" sldId="416"/>
            <ac:picMk id="18" creationId="{44E66E83-4E93-7AB4-3DC9-78729298C6AE}"/>
          </ac:picMkLst>
        </pc:picChg>
        <pc:picChg chg="add mod">
          <ac:chgData name="Ben Trewren" userId="3172e09f-edde-43e0-9d4c-383e72ddbf95" providerId="ADAL" clId="{5C183CC7-20BF-449E-A530-DB623465673E}" dt="2024-02-14T05:58:21.746" v="1347" actId="1036"/>
          <ac:picMkLst>
            <pc:docMk/>
            <pc:sldMk cId="562015879" sldId="416"/>
            <ac:picMk id="19" creationId="{50A656DC-57F2-953A-CFCB-03180DC6D28F}"/>
          </ac:picMkLst>
        </pc:picChg>
        <pc:picChg chg="add mod">
          <ac:chgData name="Ben Trewren" userId="3172e09f-edde-43e0-9d4c-383e72ddbf95" providerId="ADAL" clId="{5C183CC7-20BF-449E-A530-DB623465673E}" dt="2024-02-14T05:58:13.329" v="1319" actId="1036"/>
          <ac:picMkLst>
            <pc:docMk/>
            <pc:sldMk cId="562015879" sldId="416"/>
            <ac:picMk id="20" creationId="{05D70087-5F0C-49F4-15D2-1FA6BCA33298}"/>
          </ac:picMkLst>
        </pc:picChg>
        <pc:picChg chg="add mod">
          <ac:chgData name="Ben Trewren" userId="3172e09f-edde-43e0-9d4c-383e72ddbf95" providerId="ADAL" clId="{5C183CC7-20BF-449E-A530-DB623465673E}" dt="2024-02-14T06:02:47.649" v="1367" actId="1076"/>
          <ac:picMkLst>
            <pc:docMk/>
            <pc:sldMk cId="562015879" sldId="416"/>
            <ac:picMk id="21" creationId="{351386CF-FE07-E548-1FF5-A36A02D041A5}"/>
          </ac:picMkLst>
        </pc:picChg>
        <pc:picChg chg="add del mod">
          <ac:chgData name="Ben Trewren" userId="3172e09f-edde-43e0-9d4c-383e72ddbf95" providerId="ADAL" clId="{5C183CC7-20BF-449E-A530-DB623465673E}" dt="2024-02-14T05:56:43.674" v="1264" actId="478"/>
          <ac:picMkLst>
            <pc:docMk/>
            <pc:sldMk cId="562015879" sldId="416"/>
            <ac:picMk id="22" creationId="{742B0173-60D2-06AD-FE6F-87AC488066C9}"/>
          </ac:picMkLst>
        </pc:picChg>
        <pc:picChg chg="add del mod">
          <ac:chgData name="Ben Trewren" userId="3172e09f-edde-43e0-9d4c-383e72ddbf95" providerId="ADAL" clId="{5C183CC7-20BF-449E-A530-DB623465673E}" dt="2024-02-14T05:52:45.671" v="1094" actId="21"/>
          <ac:picMkLst>
            <pc:docMk/>
            <pc:sldMk cId="562015879" sldId="416"/>
            <ac:picMk id="23" creationId="{14201823-A6ED-3E27-2EA7-8D2447DB7020}"/>
          </ac:picMkLst>
        </pc:picChg>
        <pc:picChg chg="add del mod">
          <ac:chgData name="Ben Trewren" userId="3172e09f-edde-43e0-9d4c-383e72ddbf95" providerId="ADAL" clId="{5C183CC7-20BF-449E-A530-DB623465673E}" dt="2024-02-14T05:53:00.755" v="1098" actId="21"/>
          <ac:picMkLst>
            <pc:docMk/>
            <pc:sldMk cId="562015879" sldId="416"/>
            <ac:picMk id="24" creationId="{8FF2BD24-3E0F-0E28-A03B-8FDF8D3E0239}"/>
          </ac:picMkLst>
        </pc:picChg>
        <pc:picChg chg="add mod">
          <ac:chgData name="Ben Trewren" userId="3172e09f-edde-43e0-9d4c-383e72ddbf95" providerId="ADAL" clId="{5C183CC7-20BF-449E-A530-DB623465673E}" dt="2024-02-14T05:58:19.461" v="1336" actId="1035"/>
          <ac:picMkLst>
            <pc:docMk/>
            <pc:sldMk cId="562015879" sldId="416"/>
            <ac:picMk id="25" creationId="{9492594A-17D7-06EA-7222-11850BF3009C}"/>
          </ac:picMkLst>
        </pc:picChg>
        <pc:picChg chg="add mod ord">
          <ac:chgData name="Ben Trewren" userId="3172e09f-edde-43e0-9d4c-383e72ddbf95" providerId="ADAL" clId="{5C183CC7-20BF-449E-A530-DB623465673E}" dt="2024-02-14T05:18:47.171" v="1015"/>
          <ac:picMkLst>
            <pc:docMk/>
            <pc:sldMk cId="562015879" sldId="416"/>
            <ac:picMk id="31" creationId="{2FB6FBDF-A326-5A23-3F1C-0E1A95F8A12D}"/>
          </ac:picMkLst>
        </pc:picChg>
        <pc:picChg chg="add mod">
          <ac:chgData name="Ben Trewren" userId="3172e09f-edde-43e0-9d4c-383e72ddbf95" providerId="ADAL" clId="{5C183CC7-20BF-449E-A530-DB623465673E}" dt="2024-02-14T06:03:00.752" v="1371" actId="1076"/>
          <ac:picMkLst>
            <pc:docMk/>
            <pc:sldMk cId="562015879" sldId="416"/>
            <ac:picMk id="1026" creationId="{C125F85E-0DFD-01BD-6459-690DF2988EAE}"/>
          </ac:picMkLst>
        </pc:picChg>
      </pc:sldChg>
      <pc:sldChg chg="addSp delSp modSp del mod delAnim">
        <pc:chgData name="Ben Trewren" userId="3172e09f-edde-43e0-9d4c-383e72ddbf95" providerId="ADAL" clId="{5C183CC7-20BF-449E-A530-DB623465673E}" dt="2024-02-13T06:56:36.124" v="61" actId="47"/>
        <pc:sldMkLst>
          <pc:docMk/>
          <pc:sldMk cId="1603387524" sldId="417"/>
        </pc:sldMkLst>
        <pc:spChg chg="add del mod">
          <ac:chgData name="Ben Trewren" userId="3172e09f-edde-43e0-9d4c-383e72ddbf95" providerId="ADAL" clId="{5C183CC7-20BF-449E-A530-DB623465673E}" dt="2024-02-13T06:56:33.997" v="60" actId="21"/>
          <ac:spMkLst>
            <pc:docMk/>
            <pc:sldMk cId="1603387524" sldId="417"/>
            <ac:spMk id="2" creationId="{6978ACF6-B001-5A7F-2150-D630CBEB2148}"/>
          </ac:spMkLst>
        </pc:spChg>
        <pc:picChg chg="del">
          <ac:chgData name="Ben Trewren" userId="3172e09f-edde-43e0-9d4c-383e72ddbf95" providerId="ADAL" clId="{5C183CC7-20BF-449E-A530-DB623465673E}" dt="2024-02-13T06:56:20.741" v="58" actId="478"/>
          <ac:picMkLst>
            <pc:docMk/>
            <pc:sldMk cId="1603387524" sldId="417"/>
            <ac:picMk id="4" creationId="{E394722E-F4E2-A055-762B-ACF46398E402}"/>
          </ac:picMkLst>
        </pc:picChg>
      </pc:sldChg>
      <pc:sldChg chg="addSp delSp modSp add mod">
        <pc:chgData name="Ben Trewren" userId="3172e09f-edde-43e0-9d4c-383e72ddbf95" providerId="ADAL" clId="{5C183CC7-20BF-449E-A530-DB623465673E}" dt="2024-02-14T05:53:47.566" v="1155" actId="20577"/>
        <pc:sldMkLst>
          <pc:docMk/>
          <pc:sldMk cId="1642146343" sldId="417"/>
        </pc:sldMkLst>
        <pc:spChg chg="del">
          <ac:chgData name="Ben Trewren" userId="3172e09f-edde-43e0-9d4c-383e72ddbf95" providerId="ADAL" clId="{5C183CC7-20BF-449E-A530-DB623465673E}" dt="2024-02-13T06:58:51.643" v="74" actId="478"/>
          <ac:spMkLst>
            <pc:docMk/>
            <pc:sldMk cId="1642146343" sldId="417"/>
            <ac:spMk id="4" creationId="{E9AAE134-019F-2207-1A88-FF726DD7D00F}"/>
          </ac:spMkLst>
        </pc:spChg>
        <pc:spChg chg="del">
          <ac:chgData name="Ben Trewren" userId="3172e09f-edde-43e0-9d4c-383e72ddbf95" providerId="ADAL" clId="{5C183CC7-20BF-449E-A530-DB623465673E}" dt="2024-02-13T06:58:51.643" v="74" actId="478"/>
          <ac:spMkLst>
            <pc:docMk/>
            <pc:sldMk cId="1642146343" sldId="417"/>
            <ac:spMk id="7" creationId="{87552287-F538-B49D-2E5E-C4749137BD6B}"/>
          </ac:spMkLst>
        </pc:spChg>
        <pc:spChg chg="mod">
          <ac:chgData name="Ben Trewren" userId="3172e09f-edde-43e0-9d4c-383e72ddbf95" providerId="ADAL" clId="{5C183CC7-20BF-449E-A530-DB623465673E}" dt="2024-02-13T06:58:59.974" v="75"/>
          <ac:spMkLst>
            <pc:docMk/>
            <pc:sldMk cId="1642146343" sldId="417"/>
            <ac:spMk id="27" creationId="{B2216AF1-A98E-14FE-358E-560FBADBD1AF}"/>
          </ac:spMkLst>
        </pc:spChg>
        <pc:spChg chg="mod">
          <ac:chgData name="Ben Trewren" userId="3172e09f-edde-43e0-9d4c-383e72ddbf95" providerId="ADAL" clId="{5C183CC7-20BF-449E-A530-DB623465673E}" dt="2024-02-14T05:10:58.513" v="888" actId="14100"/>
          <ac:spMkLst>
            <pc:docMk/>
            <pc:sldMk cId="1642146343" sldId="417"/>
            <ac:spMk id="28" creationId="{259EBBC1-3F2A-8B08-B9B8-C722E13E80F2}"/>
          </ac:spMkLst>
        </pc:spChg>
        <pc:grpChg chg="del">
          <ac:chgData name="Ben Trewren" userId="3172e09f-edde-43e0-9d4c-383e72ddbf95" providerId="ADAL" clId="{5C183CC7-20BF-449E-A530-DB623465673E}" dt="2024-02-13T06:58:51.643" v="74" actId="478"/>
          <ac:grpSpMkLst>
            <pc:docMk/>
            <pc:sldMk cId="1642146343" sldId="417"/>
            <ac:grpSpMk id="8" creationId="{1ABDC939-E2A0-D7C9-B0AD-32CAA00DFD34}"/>
          </ac:grpSpMkLst>
        </pc:grpChg>
        <pc:grpChg chg="add mod">
          <ac:chgData name="Ben Trewren" userId="3172e09f-edde-43e0-9d4c-383e72ddbf95" providerId="ADAL" clId="{5C183CC7-20BF-449E-A530-DB623465673E}" dt="2024-02-13T06:58:59.974" v="75"/>
          <ac:grpSpMkLst>
            <pc:docMk/>
            <pc:sldMk cId="1642146343" sldId="417"/>
            <ac:grpSpMk id="26" creationId="{E68C3CDD-E181-666E-6690-36BC177192C8}"/>
          </ac:grpSpMkLst>
        </pc:grpChg>
        <pc:graphicFrameChg chg="del">
          <ac:chgData name="Ben Trewren" userId="3172e09f-edde-43e0-9d4c-383e72ddbf95" providerId="ADAL" clId="{5C183CC7-20BF-449E-A530-DB623465673E}" dt="2024-02-13T06:58:51.643" v="74" actId="478"/>
          <ac:graphicFrameMkLst>
            <pc:docMk/>
            <pc:sldMk cId="1642146343" sldId="417"/>
            <ac:graphicFrameMk id="2" creationId="{28F24BEB-4D73-A254-6F48-71DCFE828F98}"/>
          </ac:graphicFrameMkLst>
        </pc:graphicFrameChg>
        <pc:graphicFrameChg chg="add mod modGraphic">
          <ac:chgData name="Ben Trewren" userId="3172e09f-edde-43e0-9d4c-383e72ddbf95" providerId="ADAL" clId="{5C183CC7-20BF-449E-A530-DB623465673E}" dt="2024-02-14T05:53:47.566" v="1155" actId="20577"/>
          <ac:graphicFrameMkLst>
            <pc:docMk/>
            <pc:sldMk cId="1642146343" sldId="417"/>
            <ac:graphicFrameMk id="3" creationId="{805A9218-C313-9544-82BD-1E41BB9ED3D2}"/>
          </ac:graphicFrameMkLst>
        </pc:graphicFrameChg>
        <pc:graphicFrameChg chg="del">
          <ac:chgData name="Ben Trewren" userId="3172e09f-edde-43e0-9d4c-383e72ddbf95" providerId="ADAL" clId="{5C183CC7-20BF-449E-A530-DB623465673E}" dt="2024-02-13T06:58:51.643" v="74" actId="478"/>
          <ac:graphicFrameMkLst>
            <pc:docMk/>
            <pc:sldMk cId="1642146343" sldId="417"/>
            <ac:graphicFrameMk id="5" creationId="{25CB4520-1884-D98E-8B57-F35E22FFAAF2}"/>
          </ac:graphicFrameMkLst>
        </pc:graphicFrameChg>
        <pc:graphicFrameChg chg="add del mod modGraphic">
          <ac:chgData name="Ben Trewren" userId="3172e09f-edde-43e0-9d4c-383e72ddbf95" providerId="ADAL" clId="{5C183CC7-20BF-449E-A530-DB623465673E}" dt="2024-02-14T05:12:30.124" v="896" actId="478"/>
          <ac:graphicFrameMkLst>
            <pc:docMk/>
            <pc:sldMk cId="1642146343" sldId="417"/>
            <ac:graphicFrameMk id="40" creationId="{3620F194-535A-F5A5-F72D-269928CC1735}"/>
          </ac:graphicFrameMkLst>
        </pc:graphicFrameChg>
        <pc:picChg chg="mod">
          <ac:chgData name="Ben Trewren" userId="3172e09f-edde-43e0-9d4c-383e72ddbf95" providerId="ADAL" clId="{5C183CC7-20BF-449E-A530-DB623465673E}" dt="2024-02-14T05:20:52.109" v="1021" actId="14826"/>
          <ac:picMkLst>
            <pc:docMk/>
            <pc:sldMk cId="1642146343" sldId="417"/>
            <ac:picMk id="6" creationId="{297046CC-92B7-E581-1092-8746149A2149}"/>
          </ac:picMkLst>
        </pc:picChg>
        <pc:picChg chg="del">
          <ac:chgData name="Ben Trewren" userId="3172e09f-edde-43e0-9d4c-383e72ddbf95" providerId="ADAL" clId="{5C183CC7-20BF-449E-A530-DB623465673E}" dt="2024-02-13T06:58:51.643" v="74" actId="478"/>
          <ac:picMkLst>
            <pc:docMk/>
            <pc:sldMk cId="1642146343" sldId="417"/>
            <ac:picMk id="11" creationId="{0391352A-BD47-2779-E6A5-231E0D0C8535}"/>
          </ac:picMkLst>
        </pc:picChg>
        <pc:picChg chg="mod">
          <ac:chgData name="Ben Trewren" userId="3172e09f-edde-43e0-9d4c-383e72ddbf95" providerId="ADAL" clId="{5C183CC7-20BF-449E-A530-DB623465673E}" dt="2024-02-14T05:20:20.438" v="1020" actId="14826"/>
          <ac:picMkLst>
            <pc:docMk/>
            <pc:sldMk cId="1642146343" sldId="417"/>
            <ac:picMk id="12" creationId="{5CDD5867-D7B4-F81C-8E60-F1801AF7782E}"/>
          </ac:picMkLst>
        </pc:picChg>
        <pc:picChg chg="del">
          <ac:chgData name="Ben Trewren" userId="3172e09f-edde-43e0-9d4c-383e72ddbf95" providerId="ADAL" clId="{5C183CC7-20BF-449E-A530-DB623465673E}" dt="2024-02-13T06:58:51.643" v="74" actId="478"/>
          <ac:picMkLst>
            <pc:docMk/>
            <pc:sldMk cId="1642146343" sldId="417"/>
            <ac:picMk id="13" creationId="{3397D2BF-A3CE-76D4-6696-A0DC1877A7F1}"/>
          </ac:picMkLst>
        </pc:picChg>
        <pc:picChg chg="del">
          <ac:chgData name="Ben Trewren" userId="3172e09f-edde-43e0-9d4c-383e72ddbf95" providerId="ADAL" clId="{5C183CC7-20BF-449E-A530-DB623465673E}" dt="2024-02-13T06:58:51.643" v="74" actId="478"/>
          <ac:picMkLst>
            <pc:docMk/>
            <pc:sldMk cId="1642146343" sldId="417"/>
            <ac:picMk id="14" creationId="{6E99E858-F065-31DB-365F-FDBA8ACA331B}"/>
          </ac:picMkLst>
        </pc:picChg>
        <pc:picChg chg="del">
          <ac:chgData name="Ben Trewren" userId="3172e09f-edde-43e0-9d4c-383e72ddbf95" providerId="ADAL" clId="{5C183CC7-20BF-449E-A530-DB623465673E}" dt="2024-02-13T06:58:51.643" v="74" actId="478"/>
          <ac:picMkLst>
            <pc:docMk/>
            <pc:sldMk cId="1642146343" sldId="417"/>
            <ac:picMk id="15" creationId="{7394F215-3852-926B-9AA5-E64266F7870E}"/>
          </ac:picMkLst>
        </pc:picChg>
        <pc:picChg chg="del">
          <ac:chgData name="Ben Trewren" userId="3172e09f-edde-43e0-9d4c-383e72ddbf95" providerId="ADAL" clId="{5C183CC7-20BF-449E-A530-DB623465673E}" dt="2024-02-13T06:58:51.643" v="74" actId="478"/>
          <ac:picMkLst>
            <pc:docMk/>
            <pc:sldMk cId="1642146343" sldId="417"/>
            <ac:picMk id="16" creationId="{EF2A4E2A-AE1E-3885-9C76-18CA0700CF8A}"/>
          </ac:picMkLst>
        </pc:picChg>
        <pc:picChg chg="del">
          <ac:chgData name="Ben Trewren" userId="3172e09f-edde-43e0-9d4c-383e72ddbf95" providerId="ADAL" clId="{5C183CC7-20BF-449E-A530-DB623465673E}" dt="2024-02-13T06:58:51.643" v="74" actId="478"/>
          <ac:picMkLst>
            <pc:docMk/>
            <pc:sldMk cId="1642146343" sldId="417"/>
            <ac:picMk id="17" creationId="{B31B7801-00D7-E7C0-02C3-C7BD5030F5EF}"/>
          </ac:picMkLst>
        </pc:picChg>
        <pc:picChg chg="del">
          <ac:chgData name="Ben Trewren" userId="3172e09f-edde-43e0-9d4c-383e72ddbf95" providerId="ADAL" clId="{5C183CC7-20BF-449E-A530-DB623465673E}" dt="2024-02-13T06:58:51.643" v="74" actId="478"/>
          <ac:picMkLst>
            <pc:docMk/>
            <pc:sldMk cId="1642146343" sldId="417"/>
            <ac:picMk id="18" creationId="{321C838D-8086-CB0F-9285-7BF0B3D1C3A2}"/>
          </ac:picMkLst>
        </pc:picChg>
        <pc:picChg chg="del">
          <ac:chgData name="Ben Trewren" userId="3172e09f-edde-43e0-9d4c-383e72ddbf95" providerId="ADAL" clId="{5C183CC7-20BF-449E-A530-DB623465673E}" dt="2024-02-13T06:58:51.643" v="74" actId="478"/>
          <ac:picMkLst>
            <pc:docMk/>
            <pc:sldMk cId="1642146343" sldId="417"/>
            <ac:picMk id="19" creationId="{C9C22B47-A3DC-5ADA-2429-4E2068EACF8F}"/>
          </ac:picMkLst>
        </pc:picChg>
        <pc:picChg chg="del">
          <ac:chgData name="Ben Trewren" userId="3172e09f-edde-43e0-9d4c-383e72ddbf95" providerId="ADAL" clId="{5C183CC7-20BF-449E-A530-DB623465673E}" dt="2024-02-13T06:58:51.643" v="74" actId="478"/>
          <ac:picMkLst>
            <pc:docMk/>
            <pc:sldMk cId="1642146343" sldId="417"/>
            <ac:picMk id="20" creationId="{F9700013-60D9-4128-7B50-728CBB140A13}"/>
          </ac:picMkLst>
        </pc:picChg>
        <pc:picChg chg="del">
          <ac:chgData name="Ben Trewren" userId="3172e09f-edde-43e0-9d4c-383e72ddbf95" providerId="ADAL" clId="{5C183CC7-20BF-449E-A530-DB623465673E}" dt="2024-02-13T06:58:51.643" v="74" actId="478"/>
          <ac:picMkLst>
            <pc:docMk/>
            <pc:sldMk cId="1642146343" sldId="417"/>
            <ac:picMk id="21" creationId="{B6B5FD00-9768-1A7E-6E9D-15FC8216C2B2}"/>
          </ac:picMkLst>
        </pc:picChg>
        <pc:picChg chg="del">
          <ac:chgData name="Ben Trewren" userId="3172e09f-edde-43e0-9d4c-383e72ddbf95" providerId="ADAL" clId="{5C183CC7-20BF-449E-A530-DB623465673E}" dt="2024-02-13T06:58:51.643" v="74" actId="478"/>
          <ac:picMkLst>
            <pc:docMk/>
            <pc:sldMk cId="1642146343" sldId="417"/>
            <ac:picMk id="22" creationId="{2785158E-BB32-4197-0819-4D4D857F0F0A}"/>
          </ac:picMkLst>
        </pc:picChg>
        <pc:picChg chg="del">
          <ac:chgData name="Ben Trewren" userId="3172e09f-edde-43e0-9d4c-383e72ddbf95" providerId="ADAL" clId="{5C183CC7-20BF-449E-A530-DB623465673E}" dt="2024-02-13T06:58:51.643" v="74" actId="478"/>
          <ac:picMkLst>
            <pc:docMk/>
            <pc:sldMk cId="1642146343" sldId="417"/>
            <ac:picMk id="23" creationId="{DB1AA3BF-C731-83D7-490C-E3E87AE5E041}"/>
          </ac:picMkLst>
        </pc:picChg>
        <pc:picChg chg="del">
          <ac:chgData name="Ben Trewren" userId="3172e09f-edde-43e0-9d4c-383e72ddbf95" providerId="ADAL" clId="{5C183CC7-20BF-449E-A530-DB623465673E}" dt="2024-02-13T06:58:51.643" v="74" actId="478"/>
          <ac:picMkLst>
            <pc:docMk/>
            <pc:sldMk cId="1642146343" sldId="417"/>
            <ac:picMk id="24" creationId="{E15C1F6A-4EA0-7E30-8933-BD2BF369D540}"/>
          </ac:picMkLst>
        </pc:picChg>
        <pc:picChg chg="del">
          <ac:chgData name="Ben Trewren" userId="3172e09f-edde-43e0-9d4c-383e72ddbf95" providerId="ADAL" clId="{5C183CC7-20BF-449E-A530-DB623465673E}" dt="2024-02-13T06:58:51.643" v="74" actId="478"/>
          <ac:picMkLst>
            <pc:docMk/>
            <pc:sldMk cId="1642146343" sldId="417"/>
            <ac:picMk id="25" creationId="{2AE93E22-D44B-66E7-894A-5828B9C4F69F}"/>
          </ac:picMkLst>
        </pc:picChg>
        <pc:picChg chg="add mod">
          <ac:chgData name="Ben Trewren" userId="3172e09f-edde-43e0-9d4c-383e72ddbf95" providerId="ADAL" clId="{5C183CC7-20BF-449E-A530-DB623465673E}" dt="2024-02-14T05:14:09.008" v="958" actId="1076"/>
          <ac:picMkLst>
            <pc:docMk/>
            <pc:sldMk cId="1642146343" sldId="417"/>
            <ac:picMk id="29" creationId="{E576AA45-6C71-A0D4-5356-96853975422C}"/>
          </ac:picMkLst>
        </pc:picChg>
        <pc:picChg chg="add mod">
          <ac:chgData name="Ben Trewren" userId="3172e09f-edde-43e0-9d4c-383e72ddbf95" providerId="ADAL" clId="{5C183CC7-20BF-449E-A530-DB623465673E}" dt="2024-02-14T05:14:11.657" v="959" actId="1076"/>
          <ac:picMkLst>
            <pc:docMk/>
            <pc:sldMk cId="1642146343" sldId="417"/>
            <ac:picMk id="30" creationId="{4448D99C-879E-F82E-A4F1-B7C8397C7C6F}"/>
          </ac:picMkLst>
        </pc:picChg>
        <pc:picChg chg="add mod">
          <ac:chgData name="Ben Trewren" userId="3172e09f-edde-43e0-9d4c-383e72ddbf95" providerId="ADAL" clId="{5C183CC7-20BF-449E-A530-DB623465673E}" dt="2024-02-14T05:14:11.657" v="959" actId="1076"/>
          <ac:picMkLst>
            <pc:docMk/>
            <pc:sldMk cId="1642146343" sldId="417"/>
            <ac:picMk id="31" creationId="{8E581B2E-8353-D6CF-6CE3-C6009C3BA51A}"/>
          </ac:picMkLst>
        </pc:picChg>
        <pc:picChg chg="add mod">
          <ac:chgData name="Ben Trewren" userId="3172e09f-edde-43e0-9d4c-383e72ddbf95" providerId="ADAL" clId="{5C183CC7-20BF-449E-A530-DB623465673E}" dt="2024-02-13T06:58:59.974" v="75"/>
          <ac:picMkLst>
            <pc:docMk/>
            <pc:sldMk cId="1642146343" sldId="417"/>
            <ac:picMk id="32" creationId="{ADB9CCBC-D5C4-D044-D687-0171B5F71B5E}"/>
          </ac:picMkLst>
        </pc:picChg>
        <pc:picChg chg="add mod">
          <ac:chgData name="Ben Trewren" userId="3172e09f-edde-43e0-9d4c-383e72ddbf95" providerId="ADAL" clId="{5C183CC7-20BF-449E-A530-DB623465673E}" dt="2024-02-14T05:14:09.008" v="958" actId="1076"/>
          <ac:picMkLst>
            <pc:docMk/>
            <pc:sldMk cId="1642146343" sldId="417"/>
            <ac:picMk id="33" creationId="{7826618A-0A20-F553-B552-F86765CDE510}"/>
          </ac:picMkLst>
        </pc:picChg>
        <pc:picChg chg="add mod">
          <ac:chgData name="Ben Trewren" userId="3172e09f-edde-43e0-9d4c-383e72ddbf95" providerId="ADAL" clId="{5C183CC7-20BF-449E-A530-DB623465673E}" dt="2024-02-14T05:14:15.207" v="960" actId="1076"/>
          <ac:picMkLst>
            <pc:docMk/>
            <pc:sldMk cId="1642146343" sldId="417"/>
            <ac:picMk id="34" creationId="{468207B8-ED10-14E6-AF2B-87E467AB4DE0}"/>
          </ac:picMkLst>
        </pc:picChg>
        <pc:picChg chg="add mod">
          <ac:chgData name="Ben Trewren" userId="3172e09f-edde-43e0-9d4c-383e72ddbf95" providerId="ADAL" clId="{5C183CC7-20BF-449E-A530-DB623465673E}" dt="2024-02-14T05:14:15.207" v="960" actId="1076"/>
          <ac:picMkLst>
            <pc:docMk/>
            <pc:sldMk cId="1642146343" sldId="417"/>
            <ac:picMk id="35" creationId="{CD03906F-5191-7D56-4670-6ED544D2C0A0}"/>
          </ac:picMkLst>
        </pc:picChg>
        <pc:picChg chg="add del mod">
          <ac:chgData name="Ben Trewren" userId="3172e09f-edde-43e0-9d4c-383e72ddbf95" providerId="ADAL" clId="{5C183CC7-20BF-449E-A530-DB623465673E}" dt="2024-02-14T05:52:12.590" v="1077" actId="478"/>
          <ac:picMkLst>
            <pc:docMk/>
            <pc:sldMk cId="1642146343" sldId="417"/>
            <ac:picMk id="36" creationId="{736FA2AD-3F0E-422E-52CC-E19164D3EA7F}"/>
          </ac:picMkLst>
        </pc:picChg>
        <pc:picChg chg="add mod">
          <ac:chgData name="Ben Trewren" userId="3172e09f-edde-43e0-9d4c-383e72ddbf95" providerId="ADAL" clId="{5C183CC7-20BF-449E-A530-DB623465673E}" dt="2024-02-14T05:52:14.635" v="1078" actId="1076"/>
          <ac:picMkLst>
            <pc:docMk/>
            <pc:sldMk cId="1642146343" sldId="417"/>
            <ac:picMk id="37" creationId="{03A7B88A-ECC8-1941-2669-A9EBA3092C22}"/>
          </ac:picMkLst>
        </pc:picChg>
        <pc:picChg chg="add mod">
          <ac:chgData name="Ben Trewren" userId="3172e09f-edde-43e0-9d4c-383e72ddbf95" providerId="ADAL" clId="{5C183CC7-20BF-449E-A530-DB623465673E}" dt="2024-02-14T05:52:35.808" v="1091" actId="1076"/>
          <ac:picMkLst>
            <pc:docMk/>
            <pc:sldMk cId="1642146343" sldId="417"/>
            <ac:picMk id="38" creationId="{6FC27E80-247A-EE1D-FD39-B75D69BB4C31}"/>
          </ac:picMkLst>
        </pc:picChg>
        <pc:picChg chg="add mod">
          <ac:chgData name="Ben Trewren" userId="3172e09f-edde-43e0-9d4c-383e72ddbf95" providerId="ADAL" clId="{5C183CC7-20BF-449E-A530-DB623465673E}" dt="2024-02-14T05:13:01.845" v="917" actId="1035"/>
          <ac:picMkLst>
            <pc:docMk/>
            <pc:sldMk cId="1642146343" sldId="417"/>
            <ac:picMk id="39" creationId="{013778DC-A4C6-E303-3039-209969365FB6}"/>
          </ac:picMkLst>
        </pc:picChg>
        <pc:picChg chg="add mod">
          <ac:chgData name="Ben Trewren" userId="3172e09f-edde-43e0-9d4c-383e72ddbf95" providerId="ADAL" clId="{5C183CC7-20BF-449E-A530-DB623465673E}" dt="2024-02-14T05:13:09.070" v="925" actId="1036"/>
          <ac:picMkLst>
            <pc:docMk/>
            <pc:sldMk cId="1642146343" sldId="417"/>
            <ac:picMk id="41" creationId="{9E2E16B4-F73C-A205-F361-9E5FFF6D60D1}"/>
          </ac:picMkLst>
        </pc:picChg>
        <pc:picChg chg="add mod">
          <ac:chgData name="Ben Trewren" userId="3172e09f-edde-43e0-9d4c-383e72ddbf95" providerId="ADAL" clId="{5C183CC7-20BF-449E-A530-DB623465673E}" dt="2024-02-14T05:13:09.070" v="925" actId="1036"/>
          <ac:picMkLst>
            <pc:docMk/>
            <pc:sldMk cId="1642146343" sldId="417"/>
            <ac:picMk id="42" creationId="{3805163B-E33B-8D25-852B-CFC5C4800EA0}"/>
          </ac:picMkLst>
        </pc:picChg>
        <pc:picChg chg="add mod">
          <ac:chgData name="Ben Trewren" userId="3172e09f-edde-43e0-9d4c-383e72ddbf95" providerId="ADAL" clId="{5C183CC7-20BF-449E-A530-DB623465673E}" dt="2024-02-14T05:14:38.037" v="965" actId="1076"/>
          <ac:picMkLst>
            <pc:docMk/>
            <pc:sldMk cId="1642146343" sldId="417"/>
            <ac:picMk id="43" creationId="{2EFFB82D-7C9B-4DF3-9B99-30DBF9167966}"/>
          </ac:picMkLst>
        </pc:picChg>
        <pc:picChg chg="add mod">
          <ac:chgData name="Ben Trewren" userId="3172e09f-edde-43e0-9d4c-383e72ddbf95" providerId="ADAL" clId="{5C183CC7-20BF-449E-A530-DB623465673E}" dt="2024-02-14T05:14:22.409" v="961" actId="688"/>
          <ac:picMkLst>
            <pc:docMk/>
            <pc:sldMk cId="1642146343" sldId="417"/>
            <ac:picMk id="44" creationId="{38C9C576-C7A7-AD14-5BF1-8BE9EED41384}"/>
          </ac:picMkLst>
        </pc:picChg>
        <pc:picChg chg="add mod">
          <ac:chgData name="Ben Trewren" userId="3172e09f-edde-43e0-9d4c-383e72ddbf95" providerId="ADAL" clId="{5C183CC7-20BF-449E-A530-DB623465673E}" dt="2024-02-13T06:58:59.974" v="75"/>
          <ac:picMkLst>
            <pc:docMk/>
            <pc:sldMk cId="1642146343" sldId="417"/>
            <ac:picMk id="45" creationId="{59261571-50EA-15BF-E15C-3271DBADD982}"/>
          </ac:picMkLst>
        </pc:picChg>
        <pc:picChg chg="add mod">
          <ac:chgData name="Ben Trewren" userId="3172e09f-edde-43e0-9d4c-383e72ddbf95" providerId="ADAL" clId="{5C183CC7-20BF-449E-A530-DB623465673E}" dt="2024-02-13T06:58:59.974" v="75"/>
          <ac:picMkLst>
            <pc:docMk/>
            <pc:sldMk cId="1642146343" sldId="417"/>
            <ac:picMk id="46" creationId="{9F9DD335-C81A-6F7F-916B-ACC96AB47695}"/>
          </ac:picMkLst>
        </pc:picChg>
        <pc:picChg chg="add mod">
          <ac:chgData name="Ben Trewren" userId="3172e09f-edde-43e0-9d4c-383e72ddbf95" providerId="ADAL" clId="{5C183CC7-20BF-449E-A530-DB623465673E}" dt="2024-02-13T06:58:59.974" v="75"/>
          <ac:picMkLst>
            <pc:docMk/>
            <pc:sldMk cId="1642146343" sldId="417"/>
            <ac:picMk id="47" creationId="{F96041F5-3D21-CF38-48C2-4408CA24A720}"/>
          </ac:picMkLst>
        </pc:picChg>
        <pc:picChg chg="add mod">
          <ac:chgData name="Ben Trewren" userId="3172e09f-edde-43e0-9d4c-383e72ddbf95" providerId="ADAL" clId="{5C183CC7-20BF-449E-A530-DB623465673E}" dt="2024-02-13T06:58:59.974" v="75"/>
          <ac:picMkLst>
            <pc:docMk/>
            <pc:sldMk cId="1642146343" sldId="417"/>
            <ac:picMk id="48" creationId="{20C15768-2256-B9F1-44E9-0C51C089DEC9}"/>
          </ac:picMkLst>
        </pc:picChg>
        <pc:picChg chg="add mod">
          <ac:chgData name="Ben Trewren" userId="3172e09f-edde-43e0-9d4c-383e72ddbf95" providerId="ADAL" clId="{5C183CC7-20BF-449E-A530-DB623465673E}" dt="2024-02-13T06:58:59.974" v="75"/>
          <ac:picMkLst>
            <pc:docMk/>
            <pc:sldMk cId="1642146343" sldId="417"/>
            <ac:picMk id="49" creationId="{1A905852-9945-6B27-9158-4FE9A1DCB839}"/>
          </ac:picMkLst>
        </pc:picChg>
        <pc:picChg chg="add mod">
          <ac:chgData name="Ben Trewren" userId="3172e09f-edde-43e0-9d4c-383e72ddbf95" providerId="ADAL" clId="{5C183CC7-20BF-449E-A530-DB623465673E}" dt="2024-02-13T06:58:59.974" v="75"/>
          <ac:picMkLst>
            <pc:docMk/>
            <pc:sldMk cId="1642146343" sldId="417"/>
            <ac:picMk id="50" creationId="{BB9AF1AE-4C1B-2E7E-3775-1533040AED10}"/>
          </ac:picMkLst>
        </pc:picChg>
        <pc:picChg chg="add mod">
          <ac:chgData name="Ben Trewren" userId="3172e09f-edde-43e0-9d4c-383e72ddbf95" providerId="ADAL" clId="{5C183CC7-20BF-449E-A530-DB623465673E}" dt="2024-02-13T06:58:59.974" v="75"/>
          <ac:picMkLst>
            <pc:docMk/>
            <pc:sldMk cId="1642146343" sldId="417"/>
            <ac:picMk id="51" creationId="{A3CD99C1-1FEA-FB49-1DC0-AD652B3629E9}"/>
          </ac:picMkLst>
        </pc:picChg>
        <pc:picChg chg="add mod">
          <ac:chgData name="Ben Trewren" userId="3172e09f-edde-43e0-9d4c-383e72ddbf95" providerId="ADAL" clId="{5C183CC7-20BF-449E-A530-DB623465673E}" dt="2024-02-13T06:58:59.974" v="75"/>
          <ac:picMkLst>
            <pc:docMk/>
            <pc:sldMk cId="1642146343" sldId="417"/>
            <ac:picMk id="52" creationId="{70D30B9B-87A3-7FF2-71A2-A3CD830A38F4}"/>
          </ac:picMkLst>
        </pc:picChg>
        <pc:picChg chg="add mod">
          <ac:chgData name="Ben Trewren" userId="3172e09f-edde-43e0-9d4c-383e72ddbf95" providerId="ADAL" clId="{5C183CC7-20BF-449E-A530-DB623465673E}" dt="2024-02-14T05:13:39.602" v="946" actId="1035"/>
          <ac:picMkLst>
            <pc:docMk/>
            <pc:sldMk cId="1642146343" sldId="417"/>
            <ac:picMk id="53" creationId="{10E42850-2C0C-9B23-D878-62A44074AE56}"/>
          </ac:picMkLst>
        </pc:picChg>
        <pc:picChg chg="add mod">
          <ac:chgData name="Ben Trewren" userId="3172e09f-edde-43e0-9d4c-383e72ddbf95" providerId="ADAL" clId="{5C183CC7-20BF-449E-A530-DB623465673E}" dt="2024-02-14T05:13:45.984" v="954" actId="1035"/>
          <ac:picMkLst>
            <pc:docMk/>
            <pc:sldMk cId="1642146343" sldId="417"/>
            <ac:picMk id="54" creationId="{585021FC-BCDE-1847-A330-18728CE4EBE7}"/>
          </ac:picMkLst>
        </pc:picChg>
        <pc:picChg chg="add mod">
          <ac:chgData name="Ben Trewren" userId="3172e09f-edde-43e0-9d4c-383e72ddbf95" providerId="ADAL" clId="{5C183CC7-20BF-449E-A530-DB623465673E}" dt="2024-02-14T05:13:45.984" v="954" actId="1035"/>
          <ac:picMkLst>
            <pc:docMk/>
            <pc:sldMk cId="1642146343" sldId="417"/>
            <ac:picMk id="55" creationId="{8D4CA375-3B5C-7529-71B7-1A2AEFF748F2}"/>
          </ac:picMkLst>
        </pc:picChg>
        <pc:picChg chg="add mod">
          <ac:chgData name="Ben Trewren" userId="3172e09f-edde-43e0-9d4c-383e72ddbf95" providerId="ADAL" clId="{5C183CC7-20BF-449E-A530-DB623465673E}" dt="2024-02-14T05:13:49.945" v="955" actId="1076"/>
          <ac:picMkLst>
            <pc:docMk/>
            <pc:sldMk cId="1642146343" sldId="417"/>
            <ac:picMk id="56" creationId="{B72C2DAF-9CBB-70C3-BA87-EAD50BEB4EAD}"/>
          </ac:picMkLst>
        </pc:picChg>
        <pc:picChg chg="add mod">
          <ac:chgData name="Ben Trewren" userId="3172e09f-edde-43e0-9d4c-383e72ddbf95" providerId="ADAL" clId="{5C183CC7-20BF-449E-A530-DB623465673E}" dt="2024-02-14T05:13:49.945" v="955" actId="1076"/>
          <ac:picMkLst>
            <pc:docMk/>
            <pc:sldMk cId="1642146343" sldId="417"/>
            <ac:picMk id="57" creationId="{B6A4D587-7777-6949-7FAD-295A695A266B}"/>
          </ac:picMkLst>
        </pc:picChg>
        <pc:picChg chg="add mod">
          <ac:chgData name="Ben Trewren" userId="3172e09f-edde-43e0-9d4c-383e72ddbf95" providerId="ADAL" clId="{5C183CC7-20BF-449E-A530-DB623465673E}" dt="2024-02-14T05:13:51.541" v="956" actId="1076"/>
          <ac:picMkLst>
            <pc:docMk/>
            <pc:sldMk cId="1642146343" sldId="417"/>
            <ac:picMk id="58" creationId="{BE2EB22D-2210-D45F-A312-181DBA539C55}"/>
          </ac:picMkLst>
        </pc:picChg>
        <pc:picChg chg="add mod">
          <ac:chgData name="Ben Trewren" userId="3172e09f-edde-43e0-9d4c-383e72ddbf95" providerId="ADAL" clId="{5C183CC7-20BF-449E-A530-DB623465673E}" dt="2024-02-14T05:52:26.834" v="1086" actId="1076"/>
          <ac:picMkLst>
            <pc:docMk/>
            <pc:sldMk cId="1642146343" sldId="417"/>
            <ac:picMk id="59" creationId="{CE56A958-A0B5-1FCB-2114-F98623E2EB2B}"/>
          </ac:picMkLst>
        </pc:picChg>
        <pc:picChg chg="add mod">
          <ac:chgData name="Ben Trewren" userId="3172e09f-edde-43e0-9d4c-383e72ddbf95" providerId="ADAL" clId="{5C183CC7-20BF-449E-A530-DB623465673E}" dt="2024-02-14T05:52:24.800" v="1085" actId="1076"/>
          <ac:picMkLst>
            <pc:docMk/>
            <pc:sldMk cId="1642146343" sldId="417"/>
            <ac:picMk id="60" creationId="{D51F51D8-3510-5D5E-3299-F56E236E71C7}"/>
          </ac:picMkLst>
        </pc:picChg>
        <pc:picChg chg="add mod">
          <ac:chgData name="Ben Trewren" userId="3172e09f-edde-43e0-9d4c-383e72ddbf95" providerId="ADAL" clId="{5C183CC7-20BF-449E-A530-DB623465673E}" dt="2024-02-14T05:52:28.776" v="1087" actId="1076"/>
          <ac:picMkLst>
            <pc:docMk/>
            <pc:sldMk cId="1642146343" sldId="417"/>
            <ac:picMk id="61" creationId="{EE002C5F-AF0C-A5AA-59FD-8DEE170D359D}"/>
          </ac:picMkLst>
        </pc:picChg>
        <pc:picChg chg="add del mod">
          <ac:chgData name="Ben Trewren" userId="3172e09f-edde-43e0-9d4c-383e72ddbf95" providerId="ADAL" clId="{5C183CC7-20BF-449E-A530-DB623465673E}" dt="2024-02-14T05:52:21.806" v="1084" actId="478"/>
          <ac:picMkLst>
            <pc:docMk/>
            <pc:sldMk cId="1642146343" sldId="417"/>
            <ac:picMk id="62" creationId="{3068D75A-50E0-F17C-4DF2-713D9AC62669}"/>
          </ac:picMkLst>
        </pc:picChg>
        <pc:picChg chg="add mod">
          <ac:chgData name="Ben Trewren" userId="3172e09f-edde-43e0-9d4c-383e72ddbf95" providerId="ADAL" clId="{5C183CC7-20BF-449E-A530-DB623465673E}" dt="2024-02-14T05:52:32.009" v="1088"/>
          <ac:picMkLst>
            <pc:docMk/>
            <pc:sldMk cId="1642146343" sldId="417"/>
            <ac:picMk id="63" creationId="{42EAB6D3-1A04-05C8-A70D-7D32B56A1E6C}"/>
          </ac:picMkLst>
        </pc:picChg>
        <pc:picChg chg="add mod">
          <ac:chgData name="Ben Trewren" userId="3172e09f-edde-43e0-9d4c-383e72ddbf95" providerId="ADAL" clId="{5C183CC7-20BF-449E-A530-DB623465673E}" dt="2024-02-14T05:52:38.185" v="1092" actId="1076"/>
          <ac:picMkLst>
            <pc:docMk/>
            <pc:sldMk cId="1642146343" sldId="417"/>
            <ac:picMk id="64" creationId="{0E7177D8-F153-0144-7BB1-30616228138C}"/>
          </ac:picMkLst>
        </pc:picChg>
        <pc:picChg chg="add mod">
          <ac:chgData name="Ben Trewren" userId="3172e09f-edde-43e0-9d4c-383e72ddbf95" providerId="ADAL" clId="{5C183CC7-20BF-449E-A530-DB623465673E}" dt="2024-02-14T05:52:39.908" v="1093" actId="1076"/>
          <ac:picMkLst>
            <pc:docMk/>
            <pc:sldMk cId="1642146343" sldId="417"/>
            <ac:picMk id="65" creationId="{A8212BF7-3FF0-96D4-9E6C-247743321C33}"/>
          </ac:picMkLst>
        </pc:picChg>
        <pc:picChg chg="add mod">
          <ac:chgData name="Ben Trewren" userId="3172e09f-edde-43e0-9d4c-383e72ddbf95" providerId="ADAL" clId="{5C183CC7-20BF-449E-A530-DB623465673E}" dt="2024-02-14T05:52:52.250" v="1096" actId="1076"/>
          <ac:picMkLst>
            <pc:docMk/>
            <pc:sldMk cId="1642146343" sldId="417"/>
            <ac:picMk id="66" creationId="{14201823-A6ED-3E27-2EA7-8D2447DB7020}"/>
          </ac:picMkLst>
        </pc:picChg>
        <pc:picChg chg="add mod">
          <ac:chgData name="Ben Trewren" userId="3172e09f-edde-43e0-9d4c-383e72ddbf95" providerId="ADAL" clId="{5C183CC7-20BF-449E-A530-DB623465673E}" dt="2024-02-14T05:53:11.026" v="1101" actId="1076"/>
          <ac:picMkLst>
            <pc:docMk/>
            <pc:sldMk cId="1642146343" sldId="417"/>
            <ac:picMk id="67" creationId="{8FF2BD24-3E0F-0E28-A03B-8FDF8D3E0239}"/>
          </ac:picMkLst>
        </pc:picChg>
      </pc:sldChg>
      <pc:sldChg chg="addSp delSp modSp add mod">
        <pc:chgData name="Ben Trewren" userId="3172e09f-edde-43e0-9d4c-383e72ddbf95" providerId="ADAL" clId="{5C183CC7-20BF-449E-A530-DB623465673E}" dt="2024-02-14T06:20:21.529" v="1488" actId="20577"/>
        <pc:sldMkLst>
          <pc:docMk/>
          <pc:sldMk cId="576868018" sldId="418"/>
        </pc:sldMkLst>
        <pc:spChg chg="add mod">
          <ac:chgData name="Ben Trewren" userId="3172e09f-edde-43e0-9d4c-383e72ddbf95" providerId="ADAL" clId="{5C183CC7-20BF-449E-A530-DB623465673E}" dt="2024-02-14T06:19:59.491" v="1477" actId="1076"/>
          <ac:spMkLst>
            <pc:docMk/>
            <pc:sldMk cId="576868018" sldId="418"/>
            <ac:spMk id="2" creationId="{0F7E7398-A25E-26B3-3148-78B1E2C72766}"/>
          </ac:spMkLst>
        </pc:spChg>
        <pc:grpChg chg="del">
          <ac:chgData name="Ben Trewren" userId="3172e09f-edde-43e0-9d4c-383e72ddbf95" providerId="ADAL" clId="{5C183CC7-20BF-449E-A530-DB623465673E}" dt="2024-02-13T06:59:16.823" v="77" actId="478"/>
          <ac:grpSpMkLst>
            <pc:docMk/>
            <pc:sldMk cId="576868018" sldId="418"/>
            <ac:grpSpMk id="26" creationId="{01A03FF9-2C60-6A3F-32D4-4A8B3D771C5B}"/>
          </ac:grpSpMkLst>
        </pc:grpChg>
        <pc:graphicFrameChg chg="del">
          <ac:chgData name="Ben Trewren" userId="3172e09f-edde-43e0-9d4c-383e72ddbf95" providerId="ADAL" clId="{5C183CC7-20BF-449E-A530-DB623465673E}" dt="2024-02-13T06:59:16.823" v="77" actId="478"/>
          <ac:graphicFrameMkLst>
            <pc:docMk/>
            <pc:sldMk cId="576868018" sldId="418"/>
            <ac:graphicFrameMk id="3" creationId="{A86A459E-0AB9-98BC-E780-E027DF907F07}"/>
          </ac:graphicFrameMkLst>
        </pc:graphicFrameChg>
        <pc:graphicFrameChg chg="add mod modGraphic">
          <ac:chgData name="Ben Trewren" userId="3172e09f-edde-43e0-9d4c-383e72ddbf95" providerId="ADAL" clId="{5C183CC7-20BF-449E-A530-DB623465673E}" dt="2024-02-14T06:20:21.529" v="1488" actId="20577"/>
          <ac:graphicFrameMkLst>
            <pc:docMk/>
            <pc:sldMk cId="576868018" sldId="418"/>
            <ac:graphicFrameMk id="4" creationId="{C03DB488-3FA6-3519-1ACC-EC0AF012CA56}"/>
          </ac:graphicFrameMkLst>
        </pc:graphicFrameChg>
        <pc:graphicFrameChg chg="del">
          <ac:chgData name="Ben Trewren" userId="3172e09f-edde-43e0-9d4c-383e72ddbf95" providerId="ADAL" clId="{5C183CC7-20BF-449E-A530-DB623465673E}" dt="2024-02-13T06:59:16.823" v="77" actId="478"/>
          <ac:graphicFrameMkLst>
            <pc:docMk/>
            <pc:sldMk cId="576868018" sldId="418"/>
            <ac:graphicFrameMk id="40" creationId="{0F406323-97B4-CCC6-90FB-B8C7AE2DEBCA}"/>
          </ac:graphicFrameMkLst>
        </pc:graphicFrameChg>
        <pc:picChg chg="add mod">
          <ac:chgData name="Ben Trewren" userId="3172e09f-edde-43e0-9d4c-383e72ddbf95" providerId="ADAL" clId="{5C183CC7-20BF-449E-A530-DB623465673E}" dt="2024-02-14T06:15:57.904" v="1432" actId="1076"/>
          <ac:picMkLst>
            <pc:docMk/>
            <pc:sldMk cId="576868018" sldId="418"/>
            <ac:picMk id="5" creationId="{0574ADB6-E28F-5692-E6C6-03E05A17FC39}"/>
          </ac:picMkLst>
        </pc:picChg>
        <pc:picChg chg="mod">
          <ac:chgData name="Ben Trewren" userId="3172e09f-edde-43e0-9d4c-383e72ddbf95" providerId="ADAL" clId="{5C183CC7-20BF-449E-A530-DB623465673E}" dt="2024-02-14T05:17:49.117" v="997" actId="14826"/>
          <ac:picMkLst>
            <pc:docMk/>
            <pc:sldMk cId="576868018" sldId="418"/>
            <ac:picMk id="6" creationId="{5009FEA2-8039-780D-3C53-53A359794BA6}"/>
          </ac:picMkLst>
        </pc:picChg>
        <pc:picChg chg="add mod">
          <ac:chgData name="Ben Trewren" userId="3172e09f-edde-43e0-9d4c-383e72ddbf95" providerId="ADAL" clId="{5C183CC7-20BF-449E-A530-DB623465673E}" dt="2024-02-14T06:16:48.046" v="1439" actId="1076"/>
          <ac:picMkLst>
            <pc:docMk/>
            <pc:sldMk cId="576868018" sldId="418"/>
            <ac:picMk id="7" creationId="{7FBED88E-2123-B800-F9DA-49864249FD47}"/>
          </ac:picMkLst>
        </pc:picChg>
        <pc:picChg chg="add mod">
          <ac:chgData name="Ben Trewren" userId="3172e09f-edde-43e0-9d4c-383e72ddbf95" providerId="ADAL" clId="{5C183CC7-20BF-449E-A530-DB623465673E}" dt="2024-02-14T06:15:56.158" v="1431" actId="1076"/>
          <ac:picMkLst>
            <pc:docMk/>
            <pc:sldMk cId="576868018" sldId="418"/>
            <ac:picMk id="8" creationId="{3711DB01-AF9E-3F5E-1715-C5196FC7D3E6}"/>
          </ac:picMkLst>
        </pc:picChg>
        <pc:picChg chg="add mod">
          <ac:chgData name="Ben Trewren" userId="3172e09f-edde-43e0-9d4c-383e72ddbf95" providerId="ADAL" clId="{5C183CC7-20BF-449E-A530-DB623465673E}" dt="2024-02-14T06:16:14.729" v="1435" actId="1076"/>
          <ac:picMkLst>
            <pc:docMk/>
            <pc:sldMk cId="576868018" sldId="418"/>
            <ac:picMk id="9" creationId="{78BA2606-B3C3-15FD-3EB1-5E9E650A4414}"/>
          </ac:picMkLst>
        </pc:picChg>
        <pc:picChg chg="mod">
          <ac:chgData name="Ben Trewren" userId="3172e09f-edde-43e0-9d4c-383e72ddbf95" providerId="ADAL" clId="{5C183CC7-20BF-449E-A530-DB623465673E}" dt="2024-02-14T05:19:32.324" v="1018" actId="14826"/>
          <ac:picMkLst>
            <pc:docMk/>
            <pc:sldMk cId="576868018" sldId="418"/>
            <ac:picMk id="12" creationId="{62D1AB8D-B543-54D2-4A6D-144EE7A88857}"/>
          </ac:picMkLst>
        </pc:picChg>
        <pc:picChg chg="del">
          <ac:chgData name="Ben Trewren" userId="3172e09f-edde-43e0-9d4c-383e72ddbf95" providerId="ADAL" clId="{5C183CC7-20BF-449E-A530-DB623465673E}" dt="2024-02-13T06:59:16.823" v="77" actId="478"/>
          <ac:picMkLst>
            <pc:docMk/>
            <pc:sldMk cId="576868018" sldId="418"/>
            <ac:picMk id="29" creationId="{936A19A4-CA0D-036D-5189-4E51FC4F47EA}"/>
          </ac:picMkLst>
        </pc:picChg>
        <pc:picChg chg="del">
          <ac:chgData name="Ben Trewren" userId="3172e09f-edde-43e0-9d4c-383e72ddbf95" providerId="ADAL" clId="{5C183CC7-20BF-449E-A530-DB623465673E}" dt="2024-02-13T06:59:16.823" v="77" actId="478"/>
          <ac:picMkLst>
            <pc:docMk/>
            <pc:sldMk cId="576868018" sldId="418"/>
            <ac:picMk id="30" creationId="{4C5CB49F-8C27-E4AC-623E-02B84E9A8395}"/>
          </ac:picMkLst>
        </pc:picChg>
        <pc:picChg chg="del">
          <ac:chgData name="Ben Trewren" userId="3172e09f-edde-43e0-9d4c-383e72ddbf95" providerId="ADAL" clId="{5C183CC7-20BF-449E-A530-DB623465673E}" dt="2024-02-13T06:59:16.823" v="77" actId="478"/>
          <ac:picMkLst>
            <pc:docMk/>
            <pc:sldMk cId="576868018" sldId="418"/>
            <ac:picMk id="31" creationId="{9250A541-3F71-28B0-9ACC-A0005D8A4030}"/>
          </ac:picMkLst>
        </pc:picChg>
        <pc:picChg chg="del">
          <ac:chgData name="Ben Trewren" userId="3172e09f-edde-43e0-9d4c-383e72ddbf95" providerId="ADAL" clId="{5C183CC7-20BF-449E-A530-DB623465673E}" dt="2024-02-13T06:59:16.823" v="77" actId="478"/>
          <ac:picMkLst>
            <pc:docMk/>
            <pc:sldMk cId="576868018" sldId="418"/>
            <ac:picMk id="32" creationId="{1644F654-2F11-BA96-65B7-E7BC8F076BED}"/>
          </ac:picMkLst>
        </pc:picChg>
        <pc:picChg chg="del">
          <ac:chgData name="Ben Trewren" userId="3172e09f-edde-43e0-9d4c-383e72ddbf95" providerId="ADAL" clId="{5C183CC7-20BF-449E-A530-DB623465673E}" dt="2024-02-13T06:59:16.823" v="77" actId="478"/>
          <ac:picMkLst>
            <pc:docMk/>
            <pc:sldMk cId="576868018" sldId="418"/>
            <ac:picMk id="33" creationId="{5841D78C-D7E1-DCD6-EC68-1336D1FBAE48}"/>
          </ac:picMkLst>
        </pc:picChg>
        <pc:picChg chg="del">
          <ac:chgData name="Ben Trewren" userId="3172e09f-edde-43e0-9d4c-383e72ddbf95" providerId="ADAL" clId="{5C183CC7-20BF-449E-A530-DB623465673E}" dt="2024-02-13T06:59:16.823" v="77" actId="478"/>
          <ac:picMkLst>
            <pc:docMk/>
            <pc:sldMk cId="576868018" sldId="418"/>
            <ac:picMk id="34" creationId="{C54F68F2-FA8C-D381-B1AF-CBF529124F8F}"/>
          </ac:picMkLst>
        </pc:picChg>
        <pc:picChg chg="del">
          <ac:chgData name="Ben Trewren" userId="3172e09f-edde-43e0-9d4c-383e72ddbf95" providerId="ADAL" clId="{5C183CC7-20BF-449E-A530-DB623465673E}" dt="2024-02-13T06:59:16.823" v="77" actId="478"/>
          <ac:picMkLst>
            <pc:docMk/>
            <pc:sldMk cId="576868018" sldId="418"/>
            <ac:picMk id="35" creationId="{828783AD-3877-3765-0CC7-C54310C4CED9}"/>
          </ac:picMkLst>
        </pc:picChg>
        <pc:picChg chg="del">
          <ac:chgData name="Ben Trewren" userId="3172e09f-edde-43e0-9d4c-383e72ddbf95" providerId="ADAL" clId="{5C183CC7-20BF-449E-A530-DB623465673E}" dt="2024-02-13T06:59:16.823" v="77" actId="478"/>
          <ac:picMkLst>
            <pc:docMk/>
            <pc:sldMk cId="576868018" sldId="418"/>
            <ac:picMk id="36" creationId="{1DFA0352-5DE3-7945-5D29-57F59B03F617}"/>
          </ac:picMkLst>
        </pc:picChg>
        <pc:picChg chg="del">
          <ac:chgData name="Ben Trewren" userId="3172e09f-edde-43e0-9d4c-383e72ddbf95" providerId="ADAL" clId="{5C183CC7-20BF-449E-A530-DB623465673E}" dt="2024-02-13T06:59:16.823" v="77" actId="478"/>
          <ac:picMkLst>
            <pc:docMk/>
            <pc:sldMk cId="576868018" sldId="418"/>
            <ac:picMk id="37" creationId="{6A4E274C-5793-EA46-53BB-63381F8E3C5B}"/>
          </ac:picMkLst>
        </pc:picChg>
        <pc:picChg chg="del">
          <ac:chgData name="Ben Trewren" userId="3172e09f-edde-43e0-9d4c-383e72ddbf95" providerId="ADAL" clId="{5C183CC7-20BF-449E-A530-DB623465673E}" dt="2024-02-13T06:59:16.823" v="77" actId="478"/>
          <ac:picMkLst>
            <pc:docMk/>
            <pc:sldMk cId="576868018" sldId="418"/>
            <ac:picMk id="38" creationId="{8A3EDD11-F786-6A2C-7F8D-E7F51C7ABC75}"/>
          </ac:picMkLst>
        </pc:picChg>
        <pc:picChg chg="del">
          <ac:chgData name="Ben Trewren" userId="3172e09f-edde-43e0-9d4c-383e72ddbf95" providerId="ADAL" clId="{5C183CC7-20BF-449E-A530-DB623465673E}" dt="2024-02-13T06:59:16.823" v="77" actId="478"/>
          <ac:picMkLst>
            <pc:docMk/>
            <pc:sldMk cId="576868018" sldId="418"/>
            <ac:picMk id="39" creationId="{0D9DBF1D-2EC4-4E6D-21B2-4CAC97F2B7B0}"/>
          </ac:picMkLst>
        </pc:picChg>
        <pc:picChg chg="del">
          <ac:chgData name="Ben Trewren" userId="3172e09f-edde-43e0-9d4c-383e72ddbf95" providerId="ADAL" clId="{5C183CC7-20BF-449E-A530-DB623465673E}" dt="2024-02-13T06:59:16.823" v="77" actId="478"/>
          <ac:picMkLst>
            <pc:docMk/>
            <pc:sldMk cId="576868018" sldId="418"/>
            <ac:picMk id="41" creationId="{8A9B9627-2FC5-F8D2-2BEC-AC21CE02816A}"/>
          </ac:picMkLst>
        </pc:picChg>
        <pc:picChg chg="del">
          <ac:chgData name="Ben Trewren" userId="3172e09f-edde-43e0-9d4c-383e72ddbf95" providerId="ADAL" clId="{5C183CC7-20BF-449E-A530-DB623465673E}" dt="2024-02-13T06:59:16.823" v="77" actId="478"/>
          <ac:picMkLst>
            <pc:docMk/>
            <pc:sldMk cId="576868018" sldId="418"/>
            <ac:picMk id="42" creationId="{BF19CB37-F834-1E41-3DBB-775DD0B226BE}"/>
          </ac:picMkLst>
        </pc:picChg>
        <pc:picChg chg="del">
          <ac:chgData name="Ben Trewren" userId="3172e09f-edde-43e0-9d4c-383e72ddbf95" providerId="ADAL" clId="{5C183CC7-20BF-449E-A530-DB623465673E}" dt="2024-02-13T06:59:16.823" v="77" actId="478"/>
          <ac:picMkLst>
            <pc:docMk/>
            <pc:sldMk cId="576868018" sldId="418"/>
            <ac:picMk id="43" creationId="{066E4CCF-9DC9-6941-C0CF-8214805510B7}"/>
          </ac:picMkLst>
        </pc:picChg>
        <pc:picChg chg="del">
          <ac:chgData name="Ben Trewren" userId="3172e09f-edde-43e0-9d4c-383e72ddbf95" providerId="ADAL" clId="{5C183CC7-20BF-449E-A530-DB623465673E}" dt="2024-02-13T06:59:16.823" v="77" actId="478"/>
          <ac:picMkLst>
            <pc:docMk/>
            <pc:sldMk cId="576868018" sldId="418"/>
            <ac:picMk id="44" creationId="{6AE53DAF-98A4-C775-C557-C70C2F15547B}"/>
          </ac:picMkLst>
        </pc:picChg>
        <pc:picChg chg="del">
          <ac:chgData name="Ben Trewren" userId="3172e09f-edde-43e0-9d4c-383e72ddbf95" providerId="ADAL" clId="{5C183CC7-20BF-449E-A530-DB623465673E}" dt="2024-02-13T06:59:16.823" v="77" actId="478"/>
          <ac:picMkLst>
            <pc:docMk/>
            <pc:sldMk cId="576868018" sldId="418"/>
            <ac:picMk id="45" creationId="{32DE052A-68A8-5105-5C32-CB59F22426FE}"/>
          </ac:picMkLst>
        </pc:picChg>
        <pc:picChg chg="del">
          <ac:chgData name="Ben Trewren" userId="3172e09f-edde-43e0-9d4c-383e72ddbf95" providerId="ADAL" clId="{5C183CC7-20BF-449E-A530-DB623465673E}" dt="2024-02-13T06:59:16.823" v="77" actId="478"/>
          <ac:picMkLst>
            <pc:docMk/>
            <pc:sldMk cId="576868018" sldId="418"/>
            <ac:picMk id="46" creationId="{46252D47-4FF8-FF75-E393-29AC3581EBC0}"/>
          </ac:picMkLst>
        </pc:picChg>
        <pc:picChg chg="del">
          <ac:chgData name="Ben Trewren" userId="3172e09f-edde-43e0-9d4c-383e72ddbf95" providerId="ADAL" clId="{5C183CC7-20BF-449E-A530-DB623465673E}" dt="2024-02-13T06:59:16.823" v="77" actId="478"/>
          <ac:picMkLst>
            <pc:docMk/>
            <pc:sldMk cId="576868018" sldId="418"/>
            <ac:picMk id="47" creationId="{B073156E-EA41-4069-093B-A83343E802B7}"/>
          </ac:picMkLst>
        </pc:picChg>
        <pc:picChg chg="del">
          <ac:chgData name="Ben Trewren" userId="3172e09f-edde-43e0-9d4c-383e72ddbf95" providerId="ADAL" clId="{5C183CC7-20BF-449E-A530-DB623465673E}" dt="2024-02-13T06:59:16.823" v="77" actId="478"/>
          <ac:picMkLst>
            <pc:docMk/>
            <pc:sldMk cId="576868018" sldId="418"/>
            <ac:picMk id="48" creationId="{297EC503-54B5-3986-2661-4468D5A75FCF}"/>
          </ac:picMkLst>
        </pc:picChg>
        <pc:picChg chg="del">
          <ac:chgData name="Ben Trewren" userId="3172e09f-edde-43e0-9d4c-383e72ddbf95" providerId="ADAL" clId="{5C183CC7-20BF-449E-A530-DB623465673E}" dt="2024-02-13T06:59:16.823" v="77" actId="478"/>
          <ac:picMkLst>
            <pc:docMk/>
            <pc:sldMk cId="576868018" sldId="418"/>
            <ac:picMk id="49" creationId="{1EF0BE8A-108C-B7CC-C00A-FC63D5ADD523}"/>
          </ac:picMkLst>
        </pc:picChg>
        <pc:picChg chg="del">
          <ac:chgData name="Ben Trewren" userId="3172e09f-edde-43e0-9d4c-383e72ddbf95" providerId="ADAL" clId="{5C183CC7-20BF-449E-A530-DB623465673E}" dt="2024-02-13T06:59:16.823" v="77" actId="478"/>
          <ac:picMkLst>
            <pc:docMk/>
            <pc:sldMk cId="576868018" sldId="418"/>
            <ac:picMk id="50" creationId="{DBCE1990-FAA0-215C-A1E0-A0A9EADD32A5}"/>
          </ac:picMkLst>
        </pc:picChg>
        <pc:picChg chg="del">
          <ac:chgData name="Ben Trewren" userId="3172e09f-edde-43e0-9d4c-383e72ddbf95" providerId="ADAL" clId="{5C183CC7-20BF-449E-A530-DB623465673E}" dt="2024-02-13T06:59:16.823" v="77" actId="478"/>
          <ac:picMkLst>
            <pc:docMk/>
            <pc:sldMk cId="576868018" sldId="418"/>
            <ac:picMk id="51" creationId="{C2253641-2E6A-4A01-14BC-D47C85EFE16F}"/>
          </ac:picMkLst>
        </pc:picChg>
        <pc:picChg chg="del">
          <ac:chgData name="Ben Trewren" userId="3172e09f-edde-43e0-9d4c-383e72ddbf95" providerId="ADAL" clId="{5C183CC7-20BF-449E-A530-DB623465673E}" dt="2024-02-13T06:59:16.823" v="77" actId="478"/>
          <ac:picMkLst>
            <pc:docMk/>
            <pc:sldMk cId="576868018" sldId="418"/>
            <ac:picMk id="52" creationId="{2067A015-5254-A68B-8998-264F97526B35}"/>
          </ac:picMkLst>
        </pc:picChg>
        <pc:picChg chg="del">
          <ac:chgData name="Ben Trewren" userId="3172e09f-edde-43e0-9d4c-383e72ddbf95" providerId="ADAL" clId="{5C183CC7-20BF-449E-A530-DB623465673E}" dt="2024-02-13T06:59:16.823" v="77" actId="478"/>
          <ac:picMkLst>
            <pc:docMk/>
            <pc:sldMk cId="576868018" sldId="418"/>
            <ac:picMk id="53" creationId="{881E8F8F-1421-11C2-F0B8-41C3F91AB464}"/>
          </ac:picMkLst>
        </pc:picChg>
        <pc:picChg chg="del">
          <ac:chgData name="Ben Trewren" userId="3172e09f-edde-43e0-9d4c-383e72ddbf95" providerId="ADAL" clId="{5C183CC7-20BF-449E-A530-DB623465673E}" dt="2024-02-13T06:59:16.823" v="77" actId="478"/>
          <ac:picMkLst>
            <pc:docMk/>
            <pc:sldMk cId="576868018" sldId="418"/>
            <ac:picMk id="54" creationId="{A6AEACBD-E83D-9ABA-62A0-C3D8F99D692A}"/>
          </ac:picMkLst>
        </pc:picChg>
        <pc:picChg chg="del">
          <ac:chgData name="Ben Trewren" userId="3172e09f-edde-43e0-9d4c-383e72ddbf95" providerId="ADAL" clId="{5C183CC7-20BF-449E-A530-DB623465673E}" dt="2024-02-13T06:59:16.823" v="77" actId="478"/>
          <ac:picMkLst>
            <pc:docMk/>
            <pc:sldMk cId="576868018" sldId="418"/>
            <ac:picMk id="55" creationId="{F93F3FD7-10B0-509A-51F8-4046063A213C}"/>
          </ac:picMkLst>
        </pc:picChg>
        <pc:picChg chg="del">
          <ac:chgData name="Ben Trewren" userId="3172e09f-edde-43e0-9d4c-383e72ddbf95" providerId="ADAL" clId="{5C183CC7-20BF-449E-A530-DB623465673E}" dt="2024-02-13T06:59:16.823" v="77" actId="478"/>
          <ac:picMkLst>
            <pc:docMk/>
            <pc:sldMk cId="576868018" sldId="418"/>
            <ac:picMk id="56" creationId="{057C83D2-8730-9636-AE74-1C13446AFA6B}"/>
          </ac:picMkLst>
        </pc:picChg>
        <pc:picChg chg="del">
          <ac:chgData name="Ben Trewren" userId="3172e09f-edde-43e0-9d4c-383e72ddbf95" providerId="ADAL" clId="{5C183CC7-20BF-449E-A530-DB623465673E}" dt="2024-02-13T06:59:16.823" v="77" actId="478"/>
          <ac:picMkLst>
            <pc:docMk/>
            <pc:sldMk cId="576868018" sldId="418"/>
            <ac:picMk id="57" creationId="{9464F80E-8DE5-8C6D-550A-0F757BB0C3FE}"/>
          </ac:picMkLst>
        </pc:picChg>
        <pc:picChg chg="del">
          <ac:chgData name="Ben Trewren" userId="3172e09f-edde-43e0-9d4c-383e72ddbf95" providerId="ADAL" clId="{5C183CC7-20BF-449E-A530-DB623465673E}" dt="2024-02-13T06:59:16.823" v="77" actId="478"/>
          <ac:picMkLst>
            <pc:docMk/>
            <pc:sldMk cId="576868018" sldId="418"/>
            <ac:picMk id="58" creationId="{8E532A69-08F0-F6B1-483E-7CF730C476FB}"/>
          </ac:picMkLst>
        </pc:picChg>
        <pc:picChg chg="add mod">
          <ac:chgData name="Ben Trewren" userId="3172e09f-edde-43e0-9d4c-383e72ddbf95" providerId="ADAL" clId="{5C183CC7-20BF-449E-A530-DB623465673E}" dt="2024-02-14T06:18:19.365" v="1470" actId="1076"/>
          <ac:picMkLst>
            <pc:docMk/>
            <pc:sldMk cId="576868018" sldId="418"/>
            <ac:picMk id="2050" creationId="{4977D9A1-35C5-06F9-871C-7A73675CB362}"/>
          </ac:picMkLst>
        </pc:picChg>
        <pc:picChg chg="add mod">
          <ac:chgData name="Ben Trewren" userId="3172e09f-edde-43e0-9d4c-383e72ddbf95" providerId="ADAL" clId="{5C183CC7-20BF-449E-A530-DB623465673E}" dt="2024-02-14T06:19:12.774" v="1473" actId="1076"/>
          <ac:picMkLst>
            <pc:docMk/>
            <pc:sldMk cId="576868018" sldId="418"/>
            <ac:picMk id="2052" creationId="{84D1533F-6C49-A105-4747-E79F4A2A2BFF}"/>
          </ac:picMkLst>
        </pc:picChg>
      </pc:sldChg>
      <pc:sldChg chg="addSp delSp modSp add mod ord">
        <pc:chgData name="Ben Trewren" userId="3172e09f-edde-43e0-9d4c-383e72ddbf95" providerId="ADAL" clId="{5C183CC7-20BF-449E-A530-DB623465673E}" dt="2024-02-14T06:21:18.417" v="1499" actId="1076"/>
        <pc:sldMkLst>
          <pc:docMk/>
          <pc:sldMk cId="4107799586" sldId="419"/>
        </pc:sldMkLst>
        <pc:spChg chg="del">
          <ac:chgData name="Ben Trewren" userId="3172e09f-edde-43e0-9d4c-383e72ddbf95" providerId="ADAL" clId="{5C183CC7-20BF-449E-A530-DB623465673E}" dt="2024-02-13T06:59:42.421" v="82" actId="478"/>
          <ac:spMkLst>
            <pc:docMk/>
            <pc:sldMk cId="4107799586" sldId="419"/>
            <ac:spMk id="2" creationId="{0C130B32-E92D-1A5B-8176-05FA16121457}"/>
          </ac:spMkLst>
        </pc:spChg>
        <pc:spChg chg="add mod">
          <ac:chgData name="Ben Trewren" userId="3172e09f-edde-43e0-9d4c-383e72ddbf95" providerId="ADAL" clId="{5C183CC7-20BF-449E-A530-DB623465673E}" dt="2024-02-14T06:21:18.417" v="1499" actId="1076"/>
          <ac:spMkLst>
            <pc:docMk/>
            <pc:sldMk cId="4107799586" sldId="419"/>
            <ac:spMk id="6" creationId="{A2084D36-F142-05F9-4EED-A225679D99FC}"/>
          </ac:spMkLst>
        </pc:spChg>
        <pc:graphicFrameChg chg="del">
          <ac:chgData name="Ben Trewren" userId="3172e09f-edde-43e0-9d4c-383e72ddbf95" providerId="ADAL" clId="{5C183CC7-20BF-449E-A530-DB623465673E}" dt="2024-02-13T06:59:42.421" v="82" actId="478"/>
          <ac:graphicFrameMkLst>
            <pc:docMk/>
            <pc:sldMk cId="4107799586" sldId="419"/>
            <ac:graphicFrameMk id="4" creationId="{5A392EB4-54CD-50FF-11DA-DF15CD4162BD}"/>
          </ac:graphicFrameMkLst>
        </pc:graphicFrameChg>
        <pc:picChg chg="mod">
          <ac:chgData name="Ben Trewren" userId="3172e09f-edde-43e0-9d4c-383e72ddbf95" providerId="ADAL" clId="{5C183CC7-20BF-449E-A530-DB623465673E}" dt="2024-02-14T05:21:20.971" v="1022" actId="14826"/>
          <ac:picMkLst>
            <pc:docMk/>
            <pc:sldMk cId="4107799586" sldId="419"/>
            <ac:picMk id="5" creationId="{D5F05A0F-9D46-2D68-B58B-35DB225C88C3}"/>
          </ac:picMkLst>
        </pc:picChg>
        <pc:picChg chg="mod">
          <ac:chgData name="Ben Trewren" userId="3172e09f-edde-43e0-9d4c-383e72ddbf95" providerId="ADAL" clId="{5C183CC7-20BF-449E-A530-DB623465673E}" dt="2024-02-14T05:22:08.430" v="1023" actId="14826"/>
          <ac:picMkLst>
            <pc:docMk/>
            <pc:sldMk cId="4107799586" sldId="419"/>
            <ac:picMk id="13" creationId="{DFBC1382-456D-617D-29E2-D2527F496948}"/>
          </ac:picMkLst>
        </pc:picChg>
      </pc:sldChg>
      <pc:sldChg chg="modSp add mod">
        <pc:chgData name="Ben Trewren" userId="3172e09f-edde-43e0-9d4c-383e72ddbf95" providerId="ADAL" clId="{5C183CC7-20BF-449E-A530-DB623465673E}" dt="2024-02-14T05:08:42.334" v="885" actId="14826"/>
        <pc:sldMkLst>
          <pc:docMk/>
          <pc:sldMk cId="1450764824" sldId="420"/>
        </pc:sldMkLst>
        <pc:graphicFrameChg chg="modGraphic">
          <ac:chgData name="Ben Trewren" userId="3172e09f-edde-43e0-9d4c-383e72ddbf95" providerId="ADAL" clId="{5C183CC7-20BF-449E-A530-DB623465673E}" dt="2024-02-14T05:01:49.816" v="662" actId="14734"/>
          <ac:graphicFrameMkLst>
            <pc:docMk/>
            <pc:sldMk cId="1450764824" sldId="420"/>
            <ac:graphicFrameMk id="4" creationId="{7ED8190B-9B75-05CC-2711-25552A038C18}"/>
          </ac:graphicFrameMkLst>
        </pc:graphicFrameChg>
        <pc:picChg chg="mod">
          <ac:chgData name="Ben Trewren" userId="3172e09f-edde-43e0-9d4c-383e72ddbf95" providerId="ADAL" clId="{5C183CC7-20BF-449E-A530-DB623465673E}" dt="2024-02-14T05:07:23.215" v="884" actId="14826"/>
          <ac:picMkLst>
            <pc:docMk/>
            <pc:sldMk cId="1450764824" sldId="420"/>
            <ac:picMk id="5" creationId="{EC14F2C2-2F2D-26A7-4C7E-868A20BFBAD5}"/>
          </ac:picMkLst>
        </pc:picChg>
        <pc:picChg chg="mod">
          <ac:chgData name="Ben Trewren" userId="3172e09f-edde-43e0-9d4c-383e72ddbf95" providerId="ADAL" clId="{5C183CC7-20BF-449E-A530-DB623465673E}" dt="2024-02-14T05:08:42.334" v="885" actId="14826"/>
          <ac:picMkLst>
            <pc:docMk/>
            <pc:sldMk cId="1450764824" sldId="420"/>
            <ac:picMk id="13" creationId="{56FEB6DC-0ACA-45AA-BFA8-9889A3499B59}"/>
          </ac:picMkLst>
        </pc:picChg>
      </pc:sldChg>
      <pc:sldChg chg="modSp add mod">
        <pc:chgData name="Ben Trewren" userId="3172e09f-edde-43e0-9d4c-383e72ddbf95" providerId="ADAL" clId="{5C183CC7-20BF-449E-A530-DB623465673E}" dt="2024-02-14T06:14:25.523" v="1406" actId="20577"/>
        <pc:sldMkLst>
          <pc:docMk/>
          <pc:sldMk cId="3724483846" sldId="421"/>
        </pc:sldMkLst>
        <pc:spChg chg="mod">
          <ac:chgData name="Ben Trewren" userId="3172e09f-edde-43e0-9d4c-383e72ddbf95" providerId="ADAL" clId="{5C183CC7-20BF-449E-A530-DB623465673E}" dt="2024-02-14T06:14:25.523" v="1406" actId="20577"/>
          <ac:spMkLst>
            <pc:docMk/>
            <pc:sldMk cId="3724483846" sldId="421"/>
            <ac:spMk id="2" creationId="{56658435-4F41-EF37-88F8-F1FB19F12460}"/>
          </ac:spMkLst>
        </pc:spChg>
        <pc:picChg chg="mod">
          <ac:chgData name="Ben Trewren" userId="3172e09f-edde-43e0-9d4c-383e72ddbf95" providerId="ADAL" clId="{5C183CC7-20BF-449E-A530-DB623465673E}" dt="2024-02-14T06:04:34.455" v="1380" actId="14826"/>
          <ac:picMkLst>
            <pc:docMk/>
            <pc:sldMk cId="3724483846" sldId="421"/>
            <ac:picMk id="6" creationId="{B4D6C8BD-0D85-099C-19B4-E4F591139C76}"/>
          </ac:picMkLst>
        </pc:picChg>
        <pc:picChg chg="mod">
          <ac:chgData name="Ben Trewren" userId="3172e09f-edde-43e0-9d4c-383e72ddbf95" providerId="ADAL" clId="{5C183CC7-20BF-449E-A530-DB623465673E}" dt="2024-02-14T05:32:05.076" v="1030" actId="14826"/>
          <ac:picMkLst>
            <pc:docMk/>
            <pc:sldMk cId="3724483846" sldId="421"/>
            <ac:picMk id="12" creationId="{8148D552-4EE9-D7B7-11EF-52039366CD3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EE16741-11CD-415B-A324-3AF0531E5AE5}" type="datetimeFigureOut">
              <a:rPr lang="en-AU" smtClean="0"/>
              <a:t>21/02/2024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048D59-8D98-408A-9340-B7319C545D40}" type="slidenum">
              <a:rPr lang="en-AU" smtClean="0"/>
              <a:t>‹#›</a:t>
            </a:fld>
            <a:endParaRPr lang="en-AU"/>
          </a:p>
        </p:txBody>
      </p:sp>
    </p:spTree>
    <p:extLst>
      <p:ext uri="{BB962C8B-B14F-4D97-AF65-F5344CB8AC3E}">
        <p14:creationId xmlns:p14="http://schemas.microsoft.com/office/powerpoint/2010/main" val="2047563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We have put together a short video that provides you with an understanding of what happens on an Operation Flinders exercise. This video includes first-hand perspectives from Operation Flinders Team Leaders as well as past participants just like you!</a:t>
            </a:r>
            <a:endParaRPr lang="en-US" dirty="0"/>
          </a:p>
        </p:txBody>
      </p:sp>
      <p:sp>
        <p:nvSpPr>
          <p:cNvPr id="4" name="Slide Number Placeholder 3"/>
          <p:cNvSpPr>
            <a:spLocks noGrp="1"/>
          </p:cNvSpPr>
          <p:nvPr>
            <p:ph type="sldNum" sz="quarter" idx="5"/>
          </p:nvPr>
        </p:nvSpPr>
        <p:spPr/>
        <p:txBody>
          <a:bodyPr/>
          <a:lstStyle/>
          <a:p>
            <a:fld id="{BD048D59-8D98-408A-9340-B7319C545D40}" type="slidenum">
              <a:rPr lang="en-AU" smtClean="0"/>
              <a:t>2</a:t>
            </a:fld>
            <a:endParaRPr lang="en-AU"/>
          </a:p>
        </p:txBody>
      </p:sp>
    </p:spTree>
    <p:extLst>
      <p:ext uri="{BB962C8B-B14F-4D97-AF65-F5344CB8AC3E}">
        <p14:creationId xmlns:p14="http://schemas.microsoft.com/office/powerpoint/2010/main" val="42410972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Consider adding – training – development - wellbeing</a:t>
            </a:r>
            <a:endParaRPr lang="en-AU" dirty="0"/>
          </a:p>
        </p:txBody>
      </p:sp>
      <p:sp>
        <p:nvSpPr>
          <p:cNvPr id="4" name="Slide Number Placeholder 3"/>
          <p:cNvSpPr>
            <a:spLocks noGrp="1"/>
          </p:cNvSpPr>
          <p:nvPr>
            <p:ph type="sldNum" sz="quarter" idx="5"/>
          </p:nvPr>
        </p:nvSpPr>
        <p:spPr/>
        <p:txBody>
          <a:bodyPr/>
          <a:lstStyle/>
          <a:p>
            <a:fld id="{0D0EDF81-139F-488C-872B-4720FBA6BF98}" type="slidenum">
              <a:rPr lang="en-US" smtClean="0"/>
              <a:t>4</a:t>
            </a:fld>
            <a:endParaRPr lang="en-US" dirty="0"/>
          </a:p>
        </p:txBody>
      </p:sp>
    </p:spTree>
    <p:extLst>
      <p:ext uri="{BB962C8B-B14F-4D97-AF65-F5344CB8AC3E}">
        <p14:creationId xmlns:p14="http://schemas.microsoft.com/office/powerpoint/2010/main" val="2946544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courage</a:t>
            </a:r>
            <a:endParaRPr lang="en-AU" dirty="0"/>
          </a:p>
        </p:txBody>
      </p:sp>
      <p:sp>
        <p:nvSpPr>
          <p:cNvPr id="4" name="Slide Number Placeholder 3"/>
          <p:cNvSpPr>
            <a:spLocks noGrp="1"/>
          </p:cNvSpPr>
          <p:nvPr>
            <p:ph type="sldNum" sz="quarter" idx="5"/>
          </p:nvPr>
        </p:nvSpPr>
        <p:spPr/>
        <p:txBody>
          <a:bodyPr/>
          <a:lstStyle/>
          <a:p>
            <a:fld id="{0D0EDF81-139F-488C-872B-4720FBA6BF98}" type="slidenum">
              <a:rPr lang="en-US" smtClean="0"/>
              <a:t>6</a:t>
            </a:fld>
            <a:endParaRPr lang="en-US" dirty="0"/>
          </a:p>
        </p:txBody>
      </p:sp>
    </p:spTree>
    <p:extLst>
      <p:ext uri="{BB962C8B-B14F-4D97-AF65-F5344CB8AC3E}">
        <p14:creationId xmlns:p14="http://schemas.microsoft.com/office/powerpoint/2010/main" val="3569090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AU" dirty="0"/>
          </a:p>
        </p:txBody>
      </p:sp>
      <p:sp>
        <p:nvSpPr>
          <p:cNvPr id="4" name="Slide Number Placeholder 3"/>
          <p:cNvSpPr>
            <a:spLocks noGrp="1"/>
          </p:cNvSpPr>
          <p:nvPr>
            <p:ph type="sldNum" sz="quarter" idx="5"/>
          </p:nvPr>
        </p:nvSpPr>
        <p:spPr/>
        <p:txBody>
          <a:bodyPr/>
          <a:lstStyle/>
          <a:p>
            <a:fld id="{0D0EDF81-139F-488C-872B-4720FBA6BF98}" type="slidenum">
              <a:rPr lang="en-US" smtClean="0"/>
              <a:t>7</a:t>
            </a:fld>
            <a:endParaRPr lang="en-US" dirty="0"/>
          </a:p>
        </p:txBody>
      </p:sp>
    </p:spTree>
    <p:extLst>
      <p:ext uri="{BB962C8B-B14F-4D97-AF65-F5344CB8AC3E}">
        <p14:creationId xmlns:p14="http://schemas.microsoft.com/office/powerpoint/2010/main" val="584991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5"/>
          </p:nvPr>
        </p:nvSpPr>
        <p:spPr/>
        <p:txBody>
          <a:bodyPr/>
          <a:lstStyle/>
          <a:p>
            <a:fld id="{0D0EDF81-139F-488C-872B-4720FBA6BF98}" type="slidenum">
              <a:rPr lang="en-US" smtClean="0"/>
              <a:t>8</a:t>
            </a:fld>
            <a:endParaRPr lang="en-US" dirty="0"/>
          </a:p>
        </p:txBody>
      </p:sp>
    </p:spTree>
    <p:extLst>
      <p:ext uri="{BB962C8B-B14F-4D97-AF65-F5344CB8AC3E}">
        <p14:creationId xmlns:p14="http://schemas.microsoft.com/office/powerpoint/2010/main" val="23049452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AU" dirty="0"/>
          </a:p>
        </p:txBody>
      </p:sp>
      <p:sp>
        <p:nvSpPr>
          <p:cNvPr id="4" name="Slide Number Placeholder 3"/>
          <p:cNvSpPr>
            <a:spLocks noGrp="1"/>
          </p:cNvSpPr>
          <p:nvPr>
            <p:ph type="sldNum" sz="quarter" idx="5"/>
          </p:nvPr>
        </p:nvSpPr>
        <p:spPr/>
        <p:txBody>
          <a:bodyPr/>
          <a:lstStyle/>
          <a:p>
            <a:fld id="{0D0EDF81-139F-488C-872B-4720FBA6BF98}" type="slidenum">
              <a:rPr lang="en-US" smtClean="0"/>
              <a:t>11</a:t>
            </a:fld>
            <a:endParaRPr lang="en-US" dirty="0"/>
          </a:p>
        </p:txBody>
      </p:sp>
    </p:spTree>
    <p:extLst>
      <p:ext uri="{BB962C8B-B14F-4D97-AF65-F5344CB8AC3E}">
        <p14:creationId xmlns:p14="http://schemas.microsoft.com/office/powerpoint/2010/main" val="5849913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6F9EF7-4272-0499-FA94-20EF013A803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6C4CD102-769E-85DA-2BB2-267789402A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2DEE05AD-297B-1757-6DDB-68B7F84941CC}"/>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3006A32A-1F0E-17CD-DC99-A04092C43EB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64AABCA6-2A5B-A2F8-11FD-0D359FB8E337}"/>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8387084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4F8D9-E6FC-4E50-0EB7-36E270BA5A1F}"/>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89A7B941-9185-4C08-9084-939DED7E160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134FDB-BA45-F39C-CCCA-B8B9FA2DC90D}"/>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3F16EF58-48EB-DB4D-A511-00C3289B43F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926FB047-847D-F5E7-F4A7-DA5D055DEA47}"/>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40386648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AA0524-68E7-B941-9FC5-BA7961A3F09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AE193210-43B2-D7B1-4B33-56AB8D79AAE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05B1AE8-BDD3-DE82-A30D-74E0C28F0166}"/>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CC2F8927-79FE-B409-A558-D45CAE9C06E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5B4CD18-E997-3CC5-15D9-4095B82CAA22}"/>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1450424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with 4 pictures">
    <p:spTree>
      <p:nvGrpSpPr>
        <p:cNvPr id="1" name=""/>
        <p:cNvGrpSpPr/>
        <p:nvPr/>
      </p:nvGrpSpPr>
      <p:grpSpPr>
        <a:xfrm>
          <a:off x="0" y="0"/>
          <a:ext cx="0" cy="0"/>
          <a:chOff x="0" y="0"/>
          <a:chExt cx="0" cy="0"/>
        </a:xfrm>
      </p:grpSpPr>
      <p:sp>
        <p:nvSpPr>
          <p:cNvPr id="24" name="Picture Placeholder 23">
            <a:extLst>
              <a:ext uri="{FF2B5EF4-FFF2-40B4-BE49-F238E27FC236}">
                <a16:creationId xmlns:a16="http://schemas.microsoft.com/office/drawing/2014/main" id="{937CBE76-8748-4DE8-9D86-5B90AA038146}"/>
              </a:ext>
            </a:extLst>
          </p:cNvPr>
          <p:cNvSpPr>
            <a:spLocks noGrp="1"/>
          </p:cNvSpPr>
          <p:nvPr>
            <p:ph type="pic" sz="quarter" idx="15"/>
          </p:nvPr>
        </p:nvSpPr>
        <p:spPr>
          <a:xfrm>
            <a:off x="4726728" y="3802958"/>
            <a:ext cx="4228282" cy="3055043"/>
          </a:xfrm>
          <a:custGeom>
            <a:avLst/>
            <a:gdLst>
              <a:gd name="connsiteX0" fmla="*/ 638975 w 4228282"/>
              <a:gd name="connsiteY0" fmla="*/ 0 h 3055043"/>
              <a:gd name="connsiteX1" fmla="*/ 4228282 w 4228282"/>
              <a:gd name="connsiteY1" fmla="*/ 0 h 3055043"/>
              <a:gd name="connsiteX2" fmla="*/ 4228282 w 4228282"/>
              <a:gd name="connsiteY2" fmla="*/ 3055043 h 3055043"/>
              <a:gd name="connsiteX3" fmla="*/ 1946893 w 4228282"/>
              <a:gd name="connsiteY3" fmla="*/ 3055043 h 3055043"/>
              <a:gd name="connsiteX4" fmla="*/ 1506276 w 4228282"/>
              <a:gd name="connsiteY4" fmla="*/ 2855018 h 3055043"/>
              <a:gd name="connsiteX5" fmla="*/ 1314394 w 4228282"/>
              <a:gd name="connsiteY5" fmla="*/ 2626417 h 3055043"/>
              <a:gd name="connsiteX6" fmla="*/ 1246880 w 4228282"/>
              <a:gd name="connsiteY6" fmla="*/ 2562124 h 3055043"/>
              <a:gd name="connsiteX7" fmla="*/ 1079872 w 4228282"/>
              <a:gd name="connsiteY7" fmla="*/ 2476399 h 3055043"/>
              <a:gd name="connsiteX8" fmla="*/ 788495 w 4228282"/>
              <a:gd name="connsiteY8" fmla="*/ 2294233 h 3055043"/>
              <a:gd name="connsiteX9" fmla="*/ 895097 w 4228282"/>
              <a:gd name="connsiteY9" fmla="*/ 2251371 h 3055043"/>
              <a:gd name="connsiteX10" fmla="*/ 1204239 w 4228282"/>
              <a:gd name="connsiteY10" fmla="*/ 2362099 h 3055043"/>
              <a:gd name="connsiteX11" fmla="*/ 1428102 w 4228282"/>
              <a:gd name="connsiteY11" fmla="*/ 2390674 h 3055043"/>
              <a:gd name="connsiteX12" fmla="*/ 1111852 w 4228282"/>
              <a:gd name="connsiteY12" fmla="*/ 2197793 h 3055043"/>
              <a:gd name="connsiteX13" fmla="*/ 806262 w 4228282"/>
              <a:gd name="connsiteY13" fmla="*/ 1947762 h 3055043"/>
              <a:gd name="connsiteX14" fmla="*/ 1040785 w 4228282"/>
              <a:gd name="connsiteY14" fmla="*/ 1994196 h 3055043"/>
              <a:gd name="connsiteX15" fmla="*/ 1051445 w 4228282"/>
              <a:gd name="connsiteY15" fmla="*/ 1962049 h 3055043"/>
              <a:gd name="connsiteX16" fmla="*/ 845349 w 4228282"/>
              <a:gd name="connsiteY16" fmla="*/ 1665583 h 3055043"/>
              <a:gd name="connsiteX17" fmla="*/ 745855 w 4228282"/>
              <a:gd name="connsiteY17" fmla="*/ 1544140 h 3055043"/>
              <a:gd name="connsiteX18" fmla="*/ 291024 w 4228282"/>
              <a:gd name="connsiteY18" fmla="*/ 1183381 h 3055043"/>
              <a:gd name="connsiteX19" fmla="*/ 724535 w 4228282"/>
              <a:gd name="connsiteY19" fmla="*/ 1344115 h 3055043"/>
              <a:gd name="connsiteX20" fmla="*/ 276811 w 4228282"/>
              <a:gd name="connsiteY20" fmla="*/ 994071 h 3055043"/>
              <a:gd name="connsiteX21" fmla="*/ 60055 w 4228282"/>
              <a:gd name="connsiteY21" fmla="*/ 865484 h 3055043"/>
              <a:gd name="connsiteX22" fmla="*/ 6755 w 4228282"/>
              <a:gd name="connsiteY22" fmla="*/ 790474 h 3055043"/>
              <a:gd name="connsiteX23" fmla="*/ 102696 w 4228282"/>
              <a:gd name="connsiteY23" fmla="*/ 772614 h 3055043"/>
              <a:gd name="connsiteX24" fmla="*/ 397625 w 4228282"/>
              <a:gd name="connsiteY24" fmla="*/ 801190 h 3055043"/>
              <a:gd name="connsiteX25" fmla="*/ 31628 w 4228282"/>
              <a:gd name="connsiteY25" fmla="*/ 565446 h 3055043"/>
              <a:gd name="connsiteX26" fmla="*/ 305237 w 4228282"/>
              <a:gd name="connsiteY26" fmla="*/ 601165 h 3055043"/>
              <a:gd name="connsiteX27" fmla="*/ 383412 w 4228282"/>
              <a:gd name="connsiteY27" fmla="*/ 508296 h 3055043"/>
              <a:gd name="connsiteX28" fmla="*/ 511333 w 4228282"/>
              <a:gd name="connsiteY28" fmla="*/ 358278 h 3055043"/>
              <a:gd name="connsiteX29" fmla="*/ 600167 w 4228282"/>
              <a:gd name="connsiteY29" fmla="*/ 276124 h 3055043"/>
              <a:gd name="connsiteX30" fmla="*/ 635701 w 4228282"/>
              <a:gd name="connsiteY30" fmla="*/ 11805 h 305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228282" h="3055043">
                <a:moveTo>
                  <a:pt x="638975" y="0"/>
                </a:moveTo>
                <a:lnTo>
                  <a:pt x="4228282" y="0"/>
                </a:lnTo>
                <a:lnTo>
                  <a:pt x="4228282" y="3055043"/>
                </a:lnTo>
                <a:lnTo>
                  <a:pt x="1946893" y="3055043"/>
                </a:lnTo>
                <a:cubicBezTo>
                  <a:pt x="1801205" y="2983605"/>
                  <a:pt x="1662624" y="2897880"/>
                  <a:pt x="1506276" y="2855018"/>
                </a:cubicBezTo>
                <a:cubicBezTo>
                  <a:pt x="1399675" y="2826443"/>
                  <a:pt x="1296627" y="2776437"/>
                  <a:pt x="1314394" y="2626417"/>
                </a:cubicBezTo>
                <a:cubicBezTo>
                  <a:pt x="1317947" y="2583555"/>
                  <a:pt x="1289520" y="2551409"/>
                  <a:pt x="1246880" y="2562124"/>
                </a:cubicBezTo>
                <a:cubicBezTo>
                  <a:pt x="1165153" y="2583555"/>
                  <a:pt x="1126065" y="2522833"/>
                  <a:pt x="1079872" y="2476399"/>
                </a:cubicBezTo>
                <a:cubicBezTo>
                  <a:pt x="998144" y="2394247"/>
                  <a:pt x="919970" y="2308520"/>
                  <a:pt x="788495" y="2294233"/>
                </a:cubicBezTo>
                <a:cubicBezTo>
                  <a:pt x="813369" y="2229939"/>
                  <a:pt x="856009" y="2237083"/>
                  <a:pt x="895097" y="2251371"/>
                </a:cubicBezTo>
                <a:cubicBezTo>
                  <a:pt x="998144" y="2287090"/>
                  <a:pt x="1101192" y="2326380"/>
                  <a:pt x="1204239" y="2362099"/>
                </a:cubicBezTo>
                <a:cubicBezTo>
                  <a:pt x="1271754" y="2383530"/>
                  <a:pt x="1339267" y="2415677"/>
                  <a:pt x="1428102" y="2390674"/>
                </a:cubicBezTo>
                <a:cubicBezTo>
                  <a:pt x="1349928" y="2262087"/>
                  <a:pt x="1218453" y="2237083"/>
                  <a:pt x="1111852" y="2197793"/>
                </a:cubicBezTo>
                <a:cubicBezTo>
                  <a:pt x="980377" y="2147787"/>
                  <a:pt x="902203" y="2054918"/>
                  <a:pt x="806262" y="1947762"/>
                </a:cubicBezTo>
                <a:cubicBezTo>
                  <a:pt x="902203" y="1919187"/>
                  <a:pt x="962610" y="1997768"/>
                  <a:pt x="1040785" y="1994196"/>
                </a:cubicBezTo>
                <a:cubicBezTo>
                  <a:pt x="1044338" y="1983480"/>
                  <a:pt x="1051445" y="1962049"/>
                  <a:pt x="1051445" y="1962049"/>
                </a:cubicBezTo>
                <a:cubicBezTo>
                  <a:pt x="923523" y="1904899"/>
                  <a:pt x="866670" y="1797743"/>
                  <a:pt x="845349" y="1665583"/>
                </a:cubicBezTo>
                <a:cubicBezTo>
                  <a:pt x="838243" y="1597718"/>
                  <a:pt x="792049" y="1576287"/>
                  <a:pt x="745855" y="1544140"/>
                </a:cubicBezTo>
                <a:cubicBezTo>
                  <a:pt x="589507" y="1433411"/>
                  <a:pt x="422499" y="1333399"/>
                  <a:pt x="291024" y="1183381"/>
                </a:cubicBezTo>
                <a:cubicBezTo>
                  <a:pt x="443819" y="1201239"/>
                  <a:pt x="564633" y="1301252"/>
                  <a:pt x="724535" y="1344115"/>
                </a:cubicBezTo>
                <a:cubicBezTo>
                  <a:pt x="596614" y="1179808"/>
                  <a:pt x="429605" y="1094083"/>
                  <a:pt x="276811" y="994071"/>
                </a:cubicBezTo>
                <a:cubicBezTo>
                  <a:pt x="205743" y="947637"/>
                  <a:pt x="141783" y="890486"/>
                  <a:pt x="60055" y="865484"/>
                </a:cubicBezTo>
                <a:cubicBezTo>
                  <a:pt x="31628" y="858340"/>
                  <a:pt x="-18119" y="840481"/>
                  <a:pt x="6755" y="790474"/>
                </a:cubicBezTo>
                <a:cubicBezTo>
                  <a:pt x="28075" y="747612"/>
                  <a:pt x="67162" y="761900"/>
                  <a:pt x="102696" y="772614"/>
                </a:cubicBezTo>
                <a:cubicBezTo>
                  <a:pt x="187976" y="801190"/>
                  <a:pt x="280364" y="801190"/>
                  <a:pt x="397625" y="801190"/>
                </a:cubicBezTo>
                <a:cubicBezTo>
                  <a:pt x="298131" y="665458"/>
                  <a:pt x="116909" y="708321"/>
                  <a:pt x="31628" y="565446"/>
                </a:cubicBezTo>
                <a:cubicBezTo>
                  <a:pt x="138229" y="540444"/>
                  <a:pt x="219957" y="590450"/>
                  <a:pt x="305237" y="601165"/>
                </a:cubicBezTo>
                <a:cubicBezTo>
                  <a:pt x="383412" y="611881"/>
                  <a:pt x="401178" y="586877"/>
                  <a:pt x="383412" y="508296"/>
                </a:cubicBezTo>
                <a:cubicBezTo>
                  <a:pt x="354985" y="386853"/>
                  <a:pt x="397625" y="326130"/>
                  <a:pt x="511333" y="358278"/>
                </a:cubicBezTo>
                <a:cubicBezTo>
                  <a:pt x="617934" y="390424"/>
                  <a:pt x="628594" y="343990"/>
                  <a:pt x="600167" y="276124"/>
                </a:cubicBezTo>
                <a:cubicBezTo>
                  <a:pt x="557527" y="176112"/>
                  <a:pt x="603720" y="97531"/>
                  <a:pt x="635701" y="11805"/>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3" name="Picture Placeholder 22">
            <a:extLst>
              <a:ext uri="{FF2B5EF4-FFF2-40B4-BE49-F238E27FC236}">
                <a16:creationId xmlns:a16="http://schemas.microsoft.com/office/drawing/2014/main" id="{EC743229-7365-4C8C-94FD-35B3ABABBB69}"/>
              </a:ext>
            </a:extLst>
          </p:cNvPr>
          <p:cNvSpPr>
            <a:spLocks noGrp="1"/>
          </p:cNvSpPr>
          <p:nvPr>
            <p:ph type="pic" sz="quarter" idx="16"/>
          </p:nvPr>
        </p:nvSpPr>
        <p:spPr>
          <a:xfrm>
            <a:off x="4726375" y="0"/>
            <a:ext cx="4228635" cy="3694372"/>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txBody>
          <a:bodyPr wrap="square" anchor="ctr">
            <a:noAutofit/>
          </a:bodyPr>
          <a:lstStyle>
            <a:lvl1pPr algn="ctr">
              <a:buNone/>
              <a:defRPr/>
            </a:lvl1pPr>
          </a:lstStyle>
          <a:p>
            <a:r>
              <a:rPr lang="en-US"/>
              <a:t>Click icon to add picture</a:t>
            </a:r>
            <a:endParaRPr lang="en-US" dirty="0"/>
          </a:p>
        </p:txBody>
      </p:sp>
      <p:sp>
        <p:nvSpPr>
          <p:cNvPr id="2" name="Title 1">
            <a:extLst>
              <a:ext uri="{FF2B5EF4-FFF2-40B4-BE49-F238E27FC236}">
                <a16:creationId xmlns:a16="http://schemas.microsoft.com/office/drawing/2014/main" id="{26030E26-A86A-417A-AA64-699AA8DD3DA5}"/>
              </a:ext>
            </a:extLst>
          </p:cNvPr>
          <p:cNvSpPr>
            <a:spLocks noGrp="1"/>
          </p:cNvSpPr>
          <p:nvPr>
            <p:ph type="title"/>
          </p:nvPr>
        </p:nvSpPr>
        <p:spPr>
          <a:xfrm>
            <a:off x="838200" y="365125"/>
            <a:ext cx="3200400" cy="210343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D19CF97E-0E6E-41E9-B75B-0371E744D1E8}"/>
              </a:ext>
            </a:extLst>
          </p:cNvPr>
          <p:cNvSpPr>
            <a:spLocks noGrp="1"/>
          </p:cNvSpPr>
          <p:nvPr>
            <p:ph idx="1"/>
          </p:nvPr>
        </p:nvSpPr>
        <p:spPr>
          <a:xfrm>
            <a:off x="838200" y="2643186"/>
            <a:ext cx="3816096" cy="3529014"/>
          </a:xfrm>
        </p:spPr>
        <p:txBody>
          <a:bodyPr/>
          <a:lstStyle>
            <a:lvl1pPr marL="0" indent="0">
              <a:buNone/>
              <a:defRPr sz="2000"/>
            </a:lvl1pPr>
            <a:lvl2pPr marL="228600">
              <a:defRPr/>
            </a:lvl2pPr>
            <a:lvl3pPr marL="457200">
              <a:defRPr/>
            </a:lvl3pPr>
            <a:lvl4pPr marL="685800">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Footer Placeholder 4">
            <a:extLst>
              <a:ext uri="{FF2B5EF4-FFF2-40B4-BE49-F238E27FC236}">
                <a16:creationId xmlns:a16="http://schemas.microsoft.com/office/drawing/2014/main" id="{36E618F2-3B8E-4449-91E7-F8AA4960938F}"/>
              </a:ext>
            </a:extLst>
          </p:cNvPr>
          <p:cNvSpPr>
            <a:spLocks noGrp="1"/>
          </p:cNvSpPr>
          <p:nvPr>
            <p:ph type="ftr" sz="quarter" idx="11"/>
          </p:nvPr>
        </p:nvSpPr>
        <p:spPr>
          <a:xfrm>
            <a:off x="838200" y="6356350"/>
            <a:ext cx="4114800" cy="365125"/>
          </a:xfrm>
        </p:spPr>
        <p:txBody>
          <a:bodyPr/>
          <a:lstStyle>
            <a:lvl1pPr algn="l">
              <a:defRPr/>
            </a:lvl1pPr>
          </a:lstStyle>
          <a:p>
            <a:pPr algn="l"/>
            <a:r>
              <a:rPr lang="en-US" dirty="0"/>
              <a:t>Presentation Title</a:t>
            </a:r>
          </a:p>
        </p:txBody>
      </p:sp>
      <p:sp>
        <p:nvSpPr>
          <p:cNvPr id="19" name="Picture Placeholder 18">
            <a:extLst>
              <a:ext uri="{FF2B5EF4-FFF2-40B4-BE49-F238E27FC236}">
                <a16:creationId xmlns:a16="http://schemas.microsoft.com/office/drawing/2014/main" id="{EA8AF96E-CB82-45CC-9B91-E49970478495}"/>
              </a:ext>
            </a:extLst>
          </p:cNvPr>
          <p:cNvSpPr>
            <a:spLocks noGrp="1"/>
          </p:cNvSpPr>
          <p:nvPr>
            <p:ph type="pic" sz="quarter" idx="13"/>
          </p:nvPr>
        </p:nvSpPr>
        <p:spPr>
          <a:xfrm>
            <a:off x="9082087" y="0"/>
            <a:ext cx="3109415" cy="3694372"/>
          </a:xfrm>
        </p:spPr>
        <p:txBody>
          <a:bodyPr anchor="ctr"/>
          <a:lstStyle>
            <a:lvl1pPr algn="ctr">
              <a:buNone/>
              <a:defRPr/>
            </a:lvl1pPr>
          </a:lstStyle>
          <a:p>
            <a:r>
              <a:rPr lang="en-US"/>
              <a:t>Click icon to add picture</a:t>
            </a:r>
            <a:endParaRPr lang="en-US" dirty="0"/>
          </a:p>
        </p:txBody>
      </p:sp>
      <p:sp>
        <p:nvSpPr>
          <p:cNvPr id="20" name="Picture Placeholder 18">
            <a:extLst>
              <a:ext uri="{FF2B5EF4-FFF2-40B4-BE49-F238E27FC236}">
                <a16:creationId xmlns:a16="http://schemas.microsoft.com/office/drawing/2014/main" id="{6EEC573A-93BD-45DD-B03E-E2F5E00942F2}"/>
              </a:ext>
            </a:extLst>
          </p:cNvPr>
          <p:cNvSpPr>
            <a:spLocks noGrp="1"/>
          </p:cNvSpPr>
          <p:nvPr>
            <p:ph type="pic" sz="quarter" idx="14"/>
          </p:nvPr>
        </p:nvSpPr>
        <p:spPr>
          <a:xfrm>
            <a:off x="9081588" y="3802957"/>
            <a:ext cx="3109415" cy="3055044"/>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1878155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BD8F3D-9BA0-CCA1-DB10-C1957F3364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7CD5B2B6-5C50-F866-9E48-B6C24DF733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9230728-33E3-0050-F738-FDA69CAD2914}"/>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A2468DC6-6C7F-D6E8-F309-6C8EC365A2D4}"/>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E409A15-A227-78AC-12C5-2A4DFA43683F}"/>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4291523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FC83B6-CB57-3DEB-A425-8E887A7C98E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1A09EF78-EE17-7D2E-4C7A-2896A35FE5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CC71962-BA25-3F09-0CA0-EAFE339DFE89}"/>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E808EBE7-33E2-A4CE-E4D3-A843E8423B3B}"/>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741A5A95-96F1-7951-ED82-441CEADF3DF6}"/>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23047891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D2AC6-EA0D-F650-8D5B-AF8718CAFFE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A6E3A2C6-7D5A-F6FD-BC89-B39445B0D8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FA558CEE-EB44-73CD-99FE-FAB4E6D8566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DBF5FBAD-43D0-1CA6-22AC-130F83CFD131}"/>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6" name="Footer Placeholder 5">
            <a:extLst>
              <a:ext uri="{FF2B5EF4-FFF2-40B4-BE49-F238E27FC236}">
                <a16:creationId xmlns:a16="http://schemas.microsoft.com/office/drawing/2014/main" id="{7D4B2E69-9169-17A4-979C-00B9FA08330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54C55F9E-B7F4-5E13-32C9-3FE9AD046119}"/>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3551574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65900-9BCB-400A-3E3C-2F2304C84987}"/>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4982B3A5-05D9-3468-1517-7273327181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B8AF0C3-90AF-AAE6-99D4-B9DD5D0C5E0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939A000B-3830-C192-18D2-9931A49F562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294AC1B-2ACA-0610-0621-4EA3B3ED96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E8473A4F-51CA-FEC0-F25B-E03011CC5119}"/>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8" name="Footer Placeholder 7">
            <a:extLst>
              <a:ext uri="{FF2B5EF4-FFF2-40B4-BE49-F238E27FC236}">
                <a16:creationId xmlns:a16="http://schemas.microsoft.com/office/drawing/2014/main" id="{71AD5202-B94C-7F8B-62B5-087EB8AF4540}"/>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25113055-0FF3-B08F-3DD7-4D620BD25F59}"/>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1620383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D7B68-96E2-C4B7-8155-C54D9C480D5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2F473ADF-7F72-50D5-D352-A26030CFCB75}"/>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4" name="Footer Placeholder 3">
            <a:extLst>
              <a:ext uri="{FF2B5EF4-FFF2-40B4-BE49-F238E27FC236}">
                <a16:creationId xmlns:a16="http://schemas.microsoft.com/office/drawing/2014/main" id="{4EA6FAFD-9FD7-6329-0AE8-AC6DF822AE8D}"/>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FC3CE0D-C3D6-2799-198E-460E62BCCC02}"/>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54943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0B0116-32D2-F11C-57E1-3D961F91D571}"/>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3" name="Footer Placeholder 2">
            <a:extLst>
              <a:ext uri="{FF2B5EF4-FFF2-40B4-BE49-F238E27FC236}">
                <a16:creationId xmlns:a16="http://schemas.microsoft.com/office/drawing/2014/main" id="{57C4F1E3-650E-70A2-18C3-6A26C40B3239}"/>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CB99DA65-BF34-8424-DA37-532EE2225DA3}"/>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7324604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E02E3-2C0C-42F0-4785-D6D0ECAC42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84A690D-BB6B-C5FA-1AD7-5FD1EED9A0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F2A2CEA9-0983-5205-8076-DAE0F33391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C7ABEF3-E644-D5A1-6230-AA6798D72C31}"/>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6" name="Footer Placeholder 5">
            <a:extLst>
              <a:ext uri="{FF2B5EF4-FFF2-40B4-BE49-F238E27FC236}">
                <a16:creationId xmlns:a16="http://schemas.microsoft.com/office/drawing/2014/main" id="{10B9ADC9-9098-F4A9-1ED4-D04E824E3475}"/>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99715A7-F8AD-A754-3983-C00A1A1C030C}"/>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29615180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63FDE5-A351-7AE2-6F1C-C47B5F4729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6D460800-AB14-9CA4-E0F4-EA037B6D305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AEAD193-B443-C688-4D39-B1E6138D6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DAECEF-406F-3E8C-10B2-FC1E1368B1FA}"/>
              </a:ext>
            </a:extLst>
          </p:cNvPr>
          <p:cNvSpPr>
            <a:spLocks noGrp="1"/>
          </p:cNvSpPr>
          <p:nvPr>
            <p:ph type="dt" sz="half" idx="10"/>
          </p:nvPr>
        </p:nvSpPr>
        <p:spPr/>
        <p:txBody>
          <a:bodyPr/>
          <a:lstStyle/>
          <a:p>
            <a:fld id="{141C2732-22BF-4622-946F-344D507A2F35}" type="datetimeFigureOut">
              <a:rPr lang="en-AU" smtClean="0"/>
              <a:t>21/02/2024</a:t>
            </a:fld>
            <a:endParaRPr lang="en-AU"/>
          </a:p>
        </p:txBody>
      </p:sp>
      <p:sp>
        <p:nvSpPr>
          <p:cNvPr id="6" name="Footer Placeholder 5">
            <a:extLst>
              <a:ext uri="{FF2B5EF4-FFF2-40B4-BE49-F238E27FC236}">
                <a16:creationId xmlns:a16="http://schemas.microsoft.com/office/drawing/2014/main" id="{12A53BA2-4D20-1052-4EF9-D806C845CEF2}"/>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C7987C60-B85D-0D0B-72ED-AE32064AD4C8}"/>
              </a:ext>
            </a:extLst>
          </p:cNvPr>
          <p:cNvSpPr>
            <a:spLocks noGrp="1"/>
          </p:cNvSpPr>
          <p:nvPr>
            <p:ph type="sldNum" sz="quarter" idx="12"/>
          </p:nvPr>
        </p:nvSpPr>
        <p:spPr/>
        <p:txBody>
          <a:bodyPr/>
          <a:lstStyle/>
          <a:p>
            <a:fld id="{6D56DB1A-2969-4F14-A821-4EA30B7F7BB5}" type="slidenum">
              <a:rPr lang="en-AU" smtClean="0"/>
              <a:t>‹#›</a:t>
            </a:fld>
            <a:endParaRPr lang="en-AU"/>
          </a:p>
        </p:txBody>
      </p:sp>
    </p:spTree>
    <p:extLst>
      <p:ext uri="{BB962C8B-B14F-4D97-AF65-F5344CB8AC3E}">
        <p14:creationId xmlns:p14="http://schemas.microsoft.com/office/powerpoint/2010/main" val="7808150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F50D5E1-A874-4F33-B204-ABE983990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AC1591C8-BF3F-D341-DA4F-293A0D75567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9A9AEF6-5A2E-D14A-7E10-F0F7E24C7CF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41C2732-22BF-4622-946F-344D507A2F35}" type="datetimeFigureOut">
              <a:rPr lang="en-AU" smtClean="0"/>
              <a:t>21/02/2024</a:t>
            </a:fld>
            <a:endParaRPr lang="en-AU"/>
          </a:p>
        </p:txBody>
      </p:sp>
      <p:sp>
        <p:nvSpPr>
          <p:cNvPr id="5" name="Footer Placeholder 4">
            <a:extLst>
              <a:ext uri="{FF2B5EF4-FFF2-40B4-BE49-F238E27FC236}">
                <a16:creationId xmlns:a16="http://schemas.microsoft.com/office/drawing/2014/main" id="{5B1674E9-62BA-9322-277D-FDCB291FAE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427A256A-92A7-43DC-D4FB-574C245E0EB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6DB1A-2969-4F14-A821-4EA30B7F7BB5}" type="slidenum">
              <a:rPr lang="en-AU" smtClean="0"/>
              <a:t>‹#›</a:t>
            </a:fld>
            <a:endParaRPr lang="en-AU"/>
          </a:p>
        </p:txBody>
      </p:sp>
    </p:spTree>
    <p:extLst>
      <p:ext uri="{BB962C8B-B14F-4D97-AF65-F5344CB8AC3E}">
        <p14:creationId xmlns:p14="http://schemas.microsoft.com/office/powerpoint/2010/main" val="3508989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8.png"/><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30.jpeg"/><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image" Target="../media/image29.jpeg"/><Relationship Id="rId1" Type="http://schemas.openxmlformats.org/officeDocument/2006/relationships/slideLayout" Target="../slideLayouts/slideLayout12.xml"/><Relationship Id="rId6" Type="http://schemas.openxmlformats.org/officeDocument/2006/relationships/image" Target="../media/image33.jpe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 Id="rId14" Type="http://schemas.openxmlformats.org/officeDocument/2006/relationships/image" Target="../media/image41.jpeg"/></Relationships>
</file>

<file path=ppt/slides/_rels/slide15.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18" Type="http://schemas.openxmlformats.org/officeDocument/2006/relationships/image" Target="../media/image58.png"/><Relationship Id="rId26" Type="http://schemas.openxmlformats.org/officeDocument/2006/relationships/image" Target="../media/image66.jpeg"/><Relationship Id="rId3" Type="http://schemas.openxmlformats.org/officeDocument/2006/relationships/image" Target="../media/image43.jpeg"/><Relationship Id="rId21" Type="http://schemas.openxmlformats.org/officeDocument/2006/relationships/image" Target="../media/image61.png"/><Relationship Id="rId34" Type="http://schemas.microsoft.com/office/2007/relationships/hdphoto" Target="../media/hdphoto1.wdp"/><Relationship Id="rId7" Type="http://schemas.openxmlformats.org/officeDocument/2006/relationships/image" Target="../media/image47.png"/><Relationship Id="rId12" Type="http://schemas.openxmlformats.org/officeDocument/2006/relationships/image" Target="../media/image52.png"/><Relationship Id="rId17" Type="http://schemas.openxmlformats.org/officeDocument/2006/relationships/image" Target="../media/image57.png"/><Relationship Id="rId25" Type="http://schemas.openxmlformats.org/officeDocument/2006/relationships/image" Target="../media/image65.png"/><Relationship Id="rId33" Type="http://schemas.openxmlformats.org/officeDocument/2006/relationships/image" Target="../media/image73.png"/><Relationship Id="rId2" Type="http://schemas.openxmlformats.org/officeDocument/2006/relationships/image" Target="../media/image42.jpeg"/><Relationship Id="rId16" Type="http://schemas.openxmlformats.org/officeDocument/2006/relationships/image" Target="../media/image56.png"/><Relationship Id="rId20" Type="http://schemas.openxmlformats.org/officeDocument/2006/relationships/image" Target="../media/image60.png"/><Relationship Id="rId29" Type="http://schemas.openxmlformats.org/officeDocument/2006/relationships/image" Target="../media/image69.png"/><Relationship Id="rId1" Type="http://schemas.openxmlformats.org/officeDocument/2006/relationships/slideLayout" Target="../slideLayouts/slideLayout12.xml"/><Relationship Id="rId6" Type="http://schemas.openxmlformats.org/officeDocument/2006/relationships/image" Target="../media/image46.png"/><Relationship Id="rId11" Type="http://schemas.openxmlformats.org/officeDocument/2006/relationships/image" Target="../media/image51.png"/><Relationship Id="rId24" Type="http://schemas.openxmlformats.org/officeDocument/2006/relationships/image" Target="../media/image64.png"/><Relationship Id="rId32" Type="http://schemas.openxmlformats.org/officeDocument/2006/relationships/image" Target="../media/image72.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63.png"/><Relationship Id="rId28" Type="http://schemas.openxmlformats.org/officeDocument/2006/relationships/image" Target="../media/image68.png"/><Relationship Id="rId10" Type="http://schemas.openxmlformats.org/officeDocument/2006/relationships/image" Target="../media/image50.png"/><Relationship Id="rId19" Type="http://schemas.openxmlformats.org/officeDocument/2006/relationships/image" Target="../media/image59.png"/><Relationship Id="rId31" Type="http://schemas.openxmlformats.org/officeDocument/2006/relationships/image" Target="../media/image71.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 Id="rId22" Type="http://schemas.openxmlformats.org/officeDocument/2006/relationships/image" Target="../media/image62.png"/><Relationship Id="rId27" Type="http://schemas.openxmlformats.org/officeDocument/2006/relationships/image" Target="../media/image67.png"/><Relationship Id="rId30" Type="http://schemas.openxmlformats.org/officeDocument/2006/relationships/image" Target="../media/image70.png"/></Relationships>
</file>

<file path=ppt/slides/_rels/slide1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image" Target="../media/image75.jpeg"/><Relationship Id="rId7" Type="http://schemas.openxmlformats.org/officeDocument/2006/relationships/image" Target="../media/image79.jpeg"/><Relationship Id="rId2" Type="http://schemas.openxmlformats.org/officeDocument/2006/relationships/image" Target="../media/image74.jpe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 Id="rId9" Type="http://schemas.openxmlformats.org/officeDocument/2006/relationships/image" Target="../media/image81.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2.xml"/><Relationship Id="rId5" Type="http://schemas.openxmlformats.org/officeDocument/2006/relationships/hyperlink" Target="https://operationflinders.org.au/exercises/" TargetMode="Externa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video" Target="https://www.youtube.com/embed/LC6506f59QU?feature=oembed" TargetMode="Externa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1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2.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Placeholder 24">
            <a:extLst>
              <a:ext uri="{FF2B5EF4-FFF2-40B4-BE49-F238E27FC236}">
                <a16:creationId xmlns:a16="http://schemas.microsoft.com/office/drawing/2014/main" id="{C44A420D-F50F-463A-ACB5-EF65415A4D18}"/>
              </a:ext>
            </a:extLst>
          </p:cNvPr>
          <p:cNvPicPr>
            <a:picLocks noGrp="1" noChangeAspect="1"/>
          </p:cNvPicPr>
          <p:nvPr>
            <p:ph type="pic" sz="quarter" idx="15"/>
          </p:nvPr>
        </p:nvPicPr>
        <p:blipFill rotWithShape="1">
          <a:blip r:embed="rId2">
            <a:extLst>
              <a:ext uri="{28A0092B-C50C-407E-A947-70E740481C1C}">
                <a14:useLocalDpi xmlns:a14="http://schemas.microsoft.com/office/drawing/2010/main" val="0"/>
              </a:ext>
            </a:extLst>
          </a:blip>
          <a:srcRect/>
          <a:stretch/>
        </p:blipFill>
        <p:spPr>
          <a:xfrm>
            <a:off x="4481432" y="0"/>
            <a:ext cx="8086891" cy="6863226"/>
          </a:xfrm>
        </p:spPr>
      </p:pic>
      <p:sp>
        <p:nvSpPr>
          <p:cNvPr id="2" name="Title 1">
            <a:extLst>
              <a:ext uri="{FF2B5EF4-FFF2-40B4-BE49-F238E27FC236}">
                <a16:creationId xmlns:a16="http://schemas.microsoft.com/office/drawing/2014/main" id="{71F6002A-1491-D84D-A719-6AB96791CB1D}"/>
              </a:ext>
            </a:extLst>
          </p:cNvPr>
          <p:cNvSpPr txBox="1">
            <a:spLocks/>
          </p:cNvSpPr>
          <p:nvPr/>
        </p:nvSpPr>
        <p:spPr>
          <a:xfrm>
            <a:off x="313555" y="3429000"/>
            <a:ext cx="4972507" cy="2596665"/>
          </a:xfrm>
          <a:prstGeom prst="rect">
            <a:avLst/>
          </a:prstGeom>
          <a:noFill/>
        </p:spPr>
        <p:txBody>
          <a:bodyPr vert="horz" lIns="91440" tIns="45720" rIns="91440" bIns="45720" rtlCol="0" anchor="t">
            <a:normAutofit fontScale="97500" lnSpcReduction="100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algn="ctr"/>
            <a:r>
              <a:rPr lang="en-AU" sz="6700" b="1" dirty="0">
                <a:solidFill>
                  <a:schemeClr val="accent5">
                    <a:lumMod val="50000"/>
                  </a:schemeClr>
                </a:solidFill>
                <a:latin typeface="Gill Sans MT" panose="020B0502020104020203" pitchFamily="34" charset="0"/>
              </a:rPr>
              <a:t>Participant Information</a:t>
            </a:r>
          </a:p>
          <a:p>
            <a:pPr algn="ctr"/>
            <a:r>
              <a:rPr lang="en-AU" sz="6700" b="1" dirty="0">
                <a:solidFill>
                  <a:schemeClr val="accent5">
                    <a:lumMod val="50000"/>
                  </a:schemeClr>
                </a:solidFill>
                <a:latin typeface="Gill Sans MT" panose="020B0502020104020203" pitchFamily="34" charset="0"/>
              </a:rPr>
              <a:t>2024</a:t>
            </a:r>
            <a:endParaRPr lang="en-AU" b="1" dirty="0">
              <a:solidFill>
                <a:schemeClr val="accent5">
                  <a:lumMod val="50000"/>
                </a:schemeClr>
              </a:solidFill>
              <a:latin typeface="Gill Sans MT" panose="020B0502020104020203" pitchFamily="34" charset="0"/>
            </a:endParaRPr>
          </a:p>
        </p:txBody>
      </p:sp>
      <p:pic>
        <p:nvPicPr>
          <p:cNvPr id="6" name="Picture 5" descr="A screen shot of a video game&#10;&#10;Description automatically generated">
            <a:extLst>
              <a:ext uri="{FF2B5EF4-FFF2-40B4-BE49-F238E27FC236}">
                <a16:creationId xmlns:a16="http://schemas.microsoft.com/office/drawing/2014/main" id="{58D5DEEA-0CB0-4C17-8953-D8CB66A3BA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555" y="150516"/>
            <a:ext cx="5782445" cy="1862226"/>
          </a:xfrm>
          <a:prstGeom prst="rect">
            <a:avLst/>
          </a:prstGeom>
        </p:spPr>
      </p:pic>
    </p:spTree>
    <p:extLst>
      <p:ext uri="{BB962C8B-B14F-4D97-AF65-F5344CB8AC3E}">
        <p14:creationId xmlns:p14="http://schemas.microsoft.com/office/powerpoint/2010/main" val="19129489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01C61-ACB7-729B-DD12-CC44CD561904}"/>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C14F2C2-2F2D-26A7-4C7E-868A20BFBAD5}"/>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p:blipFill>
        <p:spPr>
          <a:xfrm>
            <a:off x="7962900" y="0"/>
            <a:ext cx="4229100" cy="3694113"/>
          </a:xfrm>
        </p:spPr>
      </p:pic>
      <p:pic>
        <p:nvPicPr>
          <p:cNvPr id="13" name="Picture Placeholder 12">
            <a:extLst>
              <a:ext uri="{FF2B5EF4-FFF2-40B4-BE49-F238E27FC236}">
                <a16:creationId xmlns:a16="http://schemas.microsoft.com/office/drawing/2014/main" id="{56FEB6DC-0ACA-45AA-BFA8-9889A3499B59}"/>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7962900" y="3694113"/>
            <a:ext cx="4229100" cy="3163887"/>
          </a:xfrm>
        </p:spPr>
      </p:pic>
      <p:pic>
        <p:nvPicPr>
          <p:cNvPr id="3" name="Picture 2" descr="Logo, company name&#10;&#10;Description automatically generated">
            <a:extLst>
              <a:ext uri="{FF2B5EF4-FFF2-40B4-BE49-F238E27FC236}">
                <a16:creationId xmlns:a16="http://schemas.microsoft.com/office/drawing/2014/main" id="{E5AC58FF-95F9-8E1B-0FAA-1F73F8E852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2" name="TextBox 1">
            <a:extLst>
              <a:ext uri="{FF2B5EF4-FFF2-40B4-BE49-F238E27FC236}">
                <a16:creationId xmlns:a16="http://schemas.microsoft.com/office/drawing/2014/main" id="{7B98B220-D2C7-E840-DBDA-25CC64F7D0A5}"/>
              </a:ext>
            </a:extLst>
          </p:cNvPr>
          <p:cNvSpPr txBox="1"/>
          <p:nvPr/>
        </p:nvSpPr>
        <p:spPr>
          <a:xfrm>
            <a:off x="452646" y="712527"/>
            <a:ext cx="8775700" cy="369717"/>
          </a:xfrm>
          <a:prstGeom prst="rect">
            <a:avLst/>
          </a:prstGeom>
          <a:noFill/>
        </p:spPr>
        <p:txBody>
          <a:bodyPr wrap="square">
            <a:spAutoFit/>
          </a:bodyPr>
          <a:lstStyle/>
          <a:p>
            <a:pPr>
              <a:lnSpc>
                <a:spcPct val="107000"/>
              </a:lnSpc>
              <a:spcAft>
                <a:spcPts val="15"/>
              </a:spcAft>
            </a:pPr>
            <a:r>
              <a:rPr lang="en-AU" b="1" dirty="0">
                <a:solidFill>
                  <a:srgbClr val="002060"/>
                </a:solidFill>
                <a:latin typeface="Gill Sans MT" panose="020B0502020104020203" pitchFamily="34" charset="77"/>
                <a:ea typeface="Arial" panose="020B0604020202020204" pitchFamily="34" charset="0"/>
                <a:cs typeface="Calibri" panose="020F0502020204030204" pitchFamily="34" charset="0"/>
              </a:rPr>
              <a:t>A Typical Day on an Operation Flinders Exercise</a:t>
            </a:r>
            <a:endPar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7ED8190B-9B75-05CC-2711-25552A038C18}"/>
              </a:ext>
            </a:extLst>
          </p:cNvPr>
          <p:cNvGraphicFramePr>
            <a:graphicFrameLocks noGrp="1"/>
          </p:cNvGraphicFramePr>
          <p:nvPr>
            <p:extLst>
              <p:ext uri="{D42A27DB-BD31-4B8C-83A1-F6EECF244321}">
                <p14:modId xmlns:p14="http://schemas.microsoft.com/office/powerpoint/2010/main" val="3999383877"/>
              </p:ext>
            </p:extLst>
          </p:nvPr>
        </p:nvGraphicFramePr>
        <p:xfrm>
          <a:off x="452646" y="1296559"/>
          <a:ext cx="7300299" cy="3946650"/>
        </p:xfrm>
        <a:graphic>
          <a:graphicData uri="http://schemas.openxmlformats.org/drawingml/2006/table">
            <a:tbl>
              <a:tblPr firstRow="1" firstCol="1" bandRow="1">
                <a:tableStyleId>{5940675A-B579-460E-94D1-54222C63F5DA}</a:tableStyleId>
              </a:tblPr>
              <a:tblGrid>
                <a:gridCol w="1148140">
                  <a:extLst>
                    <a:ext uri="{9D8B030D-6E8A-4147-A177-3AD203B41FA5}">
                      <a16:colId xmlns:a16="http://schemas.microsoft.com/office/drawing/2014/main" val="1181910824"/>
                    </a:ext>
                  </a:extLst>
                </a:gridCol>
                <a:gridCol w="6152159">
                  <a:extLst>
                    <a:ext uri="{9D8B030D-6E8A-4147-A177-3AD203B41FA5}">
                      <a16:colId xmlns:a16="http://schemas.microsoft.com/office/drawing/2014/main" val="1004312655"/>
                    </a:ext>
                  </a:extLst>
                </a:gridCol>
              </a:tblGrid>
              <a:tr h="1713342">
                <a:tc>
                  <a:txBody>
                    <a:bodyPr/>
                    <a:lstStyle/>
                    <a:p>
                      <a:pPr indent="3175"/>
                      <a:r>
                        <a:rPr lang="en-AU" sz="1400" b="1" kern="100" dirty="0">
                          <a:effectLst/>
                          <a:latin typeface="Gill Sans MT"/>
                        </a:rPr>
                        <a:t>Afternoon</a:t>
                      </a:r>
                      <a:endParaRPr lang="en-AU" sz="1400" b="1" kern="100" dirty="0">
                        <a:solidFill>
                          <a:srgbClr val="000000"/>
                        </a:solidFill>
                        <a:effectLst/>
                        <a:latin typeface="Gill Sans MT"/>
                        <a:ea typeface="Calibri" panose="020F0502020204030204" pitchFamily="34" charset="0"/>
                        <a:cs typeface="Calibri" panose="020F0502020204030204" pitchFamily="34" charset="0"/>
                      </a:endParaRPr>
                    </a:p>
                  </a:txBody>
                  <a:tcPr marL="68580" marR="68580" marT="0" marB="0" anchor="ctr"/>
                </a:tc>
                <a:tc>
                  <a:txBody>
                    <a:bodyPr/>
                    <a:lstStyle/>
                    <a:p>
                      <a:pPr marL="285750" lvl="0" indent="-285750">
                        <a:lnSpc>
                          <a:spcPct val="100000"/>
                        </a:lnSpc>
                        <a:buFont typeface="Arial"/>
                        <a:buChar char="•"/>
                      </a:pPr>
                      <a:r>
                        <a:rPr lang="en-AU" sz="1400" kern="100" dirty="0">
                          <a:effectLst/>
                          <a:latin typeface="Gill Sans MT" panose="020B0502020104020203" pitchFamily="34" charset="77"/>
                        </a:rPr>
                        <a:t>When you reach your next campsite, you will set up your sleeping spot and enjoy a bit of well-earned downtime to relax and recharge. </a:t>
                      </a:r>
                    </a:p>
                    <a:p>
                      <a:pPr marL="285750" lvl="0" indent="-285750">
                        <a:lnSpc>
                          <a:spcPct val="100000"/>
                        </a:lnSpc>
                        <a:buFont typeface="Arial"/>
                        <a:buChar char="•"/>
                      </a:pPr>
                      <a:r>
                        <a:rPr lang="en-AU" sz="1400" kern="100" dirty="0">
                          <a:effectLst/>
                          <a:latin typeface="Gill Sans MT" panose="020B0502020104020203" pitchFamily="34" charset="77"/>
                        </a:rPr>
                        <a:t>Before kicking on with dinner, jobs including establishing the bush toilet, collecting firewood and organising the communal camp area will need to be completed.</a:t>
                      </a:r>
                      <a:endParaRPr lang="en-AU" sz="14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2584320079"/>
                  </a:ext>
                </a:extLst>
              </a:tr>
              <a:tr h="2233308">
                <a:tc>
                  <a:txBody>
                    <a:bodyPr/>
                    <a:lstStyle/>
                    <a:p>
                      <a:pPr indent="3175"/>
                      <a:r>
                        <a:rPr lang="en-AU" sz="1400" b="1" kern="100" dirty="0">
                          <a:effectLst/>
                          <a:latin typeface="Gill Sans MT"/>
                        </a:rPr>
                        <a:t>Evenings</a:t>
                      </a:r>
                      <a:endParaRPr lang="en-AU" sz="1400" b="1" kern="100" dirty="0">
                        <a:solidFill>
                          <a:srgbClr val="000000"/>
                        </a:solidFill>
                        <a:effectLst/>
                        <a:latin typeface="Gill Sans MT"/>
                        <a:ea typeface="Calibri" panose="020F0502020204030204" pitchFamily="34" charset="0"/>
                        <a:cs typeface="Calibri" panose="020F0502020204030204" pitchFamily="34" charset="0"/>
                      </a:endParaRPr>
                    </a:p>
                  </a:txBody>
                  <a:tcPr marL="68580" marR="68580" marT="0" marB="0" anchor="ctr"/>
                </a:tc>
                <a:tc>
                  <a:txBody>
                    <a:bodyPr/>
                    <a:lstStyle/>
                    <a:p>
                      <a:pPr marL="285750" lvl="0" indent="-285750">
                        <a:lnSpc>
                          <a:spcPct val="100000"/>
                        </a:lnSpc>
                        <a:buFont typeface="Arial"/>
                        <a:buChar char="•"/>
                      </a:pPr>
                      <a:r>
                        <a:rPr lang="en-AU" sz="1400" kern="100" dirty="0">
                          <a:effectLst/>
                          <a:latin typeface="Gill Sans MT" panose="020B0502020104020203" pitchFamily="34" charset="77"/>
                        </a:rPr>
                        <a:t>Dinner will be a communal effort, with everyone pitching in to cook and clean up. </a:t>
                      </a:r>
                    </a:p>
                    <a:p>
                      <a:pPr marL="285750" lvl="0" indent="-285750">
                        <a:lnSpc>
                          <a:spcPct val="100000"/>
                        </a:lnSpc>
                        <a:buFont typeface="Arial"/>
                        <a:buChar char="•"/>
                      </a:pPr>
                      <a:r>
                        <a:rPr lang="en-AU" sz="1400" kern="100" dirty="0">
                          <a:effectLst/>
                          <a:latin typeface="Gill Sans MT" panose="020B0502020104020203" pitchFamily="34" charset="77"/>
                        </a:rPr>
                        <a:t>As the evening wears on, you will enjoy the warmth of the fire and the serenity of the wilderness around you. </a:t>
                      </a:r>
                    </a:p>
                    <a:p>
                      <a:pPr marL="285750" lvl="0" indent="-285750">
                        <a:lnSpc>
                          <a:spcPct val="100000"/>
                        </a:lnSpc>
                        <a:buFont typeface="Arial"/>
                        <a:buChar char="•"/>
                      </a:pPr>
                      <a:r>
                        <a:rPr lang="en-AU" sz="1400" kern="100" dirty="0">
                          <a:effectLst/>
                          <a:latin typeface="Gill Sans MT" panose="020B0502020104020203" pitchFamily="34" charset="77"/>
                        </a:rPr>
                        <a:t>After a tiring day, it will be time to head to your shelter and sleep among the sounds of nature. </a:t>
                      </a:r>
                    </a:p>
                    <a:p>
                      <a:pPr marL="285750" lvl="0" indent="-285750">
                        <a:lnSpc>
                          <a:spcPct val="100000"/>
                        </a:lnSpc>
                        <a:buFont typeface="Arial"/>
                        <a:buChar char="•"/>
                      </a:pPr>
                      <a:r>
                        <a:rPr lang="en-AU" sz="1400" kern="100" dirty="0">
                          <a:effectLst/>
                          <a:latin typeface="Gill Sans MT" panose="020B0502020104020203" pitchFamily="34" charset="77"/>
                        </a:rPr>
                        <a:t>As the sun sets, you and your team will gather around a campfire, playing games and swapping stories about the day's adventures.</a:t>
                      </a:r>
                      <a:endParaRPr lang="en-AU" sz="14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373543119"/>
                  </a:ext>
                </a:extLst>
              </a:tr>
            </a:tbl>
          </a:graphicData>
        </a:graphic>
      </p:graphicFrame>
    </p:spTree>
    <p:extLst>
      <p:ext uri="{BB962C8B-B14F-4D97-AF65-F5344CB8AC3E}">
        <p14:creationId xmlns:p14="http://schemas.microsoft.com/office/powerpoint/2010/main" val="1450764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5DD925C-BEFF-97B8-9CE4-F62FBAE97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2" name="TextBox 1">
            <a:extLst>
              <a:ext uri="{FF2B5EF4-FFF2-40B4-BE49-F238E27FC236}">
                <a16:creationId xmlns:a16="http://schemas.microsoft.com/office/drawing/2014/main" id="{6978ACF6-B001-5A7F-2150-D630CBEB2148}"/>
              </a:ext>
            </a:extLst>
          </p:cNvPr>
          <p:cNvSpPr txBox="1"/>
          <p:nvPr/>
        </p:nvSpPr>
        <p:spPr>
          <a:xfrm>
            <a:off x="452646" y="1048669"/>
            <a:ext cx="7845048" cy="1258806"/>
          </a:xfrm>
          <a:prstGeom prst="rect">
            <a:avLst/>
          </a:prstGeom>
          <a:noFill/>
        </p:spPr>
        <p:txBody>
          <a:bodyPr wrap="square" lIns="91440" tIns="45720" rIns="91440" bIns="45720" anchor="t">
            <a:spAutoFit/>
          </a:bodyPr>
          <a:lstStyle/>
          <a:p>
            <a:pPr>
              <a:lnSpc>
                <a:spcPct val="107000"/>
              </a:lnSpc>
              <a:spcAft>
                <a:spcPts val="15"/>
              </a:spcAft>
            </a:pPr>
            <a:r>
              <a:rPr lang="en-AU" b="1" dirty="0">
                <a:solidFill>
                  <a:srgbClr val="002060"/>
                </a:solidFill>
                <a:latin typeface="Gill Sans MT"/>
                <a:ea typeface="Arial" panose="020B0604020202020204" pitchFamily="34" charset="0"/>
                <a:cs typeface="Calibri"/>
              </a:rPr>
              <a:t>Adnyamathanha Connection </a:t>
            </a:r>
            <a:endParaRPr lang="en-AU" sz="1800" b="1" dirty="0">
              <a:solidFill>
                <a:srgbClr val="002060"/>
              </a:solidFill>
              <a:effectLst/>
              <a:latin typeface="Gill Sans MT"/>
              <a:ea typeface="Arial" panose="020B0604020202020204" pitchFamily="34" charset="0"/>
              <a:cs typeface="Calibri"/>
            </a:endParaRPr>
          </a:p>
          <a:p>
            <a:pPr>
              <a:lnSpc>
                <a:spcPct val="107000"/>
              </a:lnSpc>
              <a:spcAft>
                <a:spcPts val="15"/>
              </a:spcAft>
            </a:pPr>
            <a:endParaRPr lang="en-AU" dirty="0">
              <a:latin typeface="Gill Sans MT" panose="020B0502020104020203" pitchFamily="34" charset="0"/>
            </a:endParaRPr>
          </a:p>
          <a:p>
            <a:pPr>
              <a:lnSpc>
                <a:spcPct val="107000"/>
              </a:lnSpc>
              <a:spcAft>
                <a:spcPts val="15"/>
              </a:spcAft>
            </a:pPr>
            <a:r>
              <a:rPr lang="en-AU" dirty="0">
                <a:latin typeface="Gill Sans MT" panose="020B0502020104020203" pitchFamily="34" charset="0"/>
              </a:rPr>
              <a:t>On one evening, you’ll have the opportunity to connect with, share a meal and learn from local First Nation Adnyamathanha people.</a:t>
            </a:r>
          </a:p>
        </p:txBody>
      </p:sp>
      <p:sp>
        <p:nvSpPr>
          <p:cNvPr id="4" name="TextBox 3">
            <a:extLst>
              <a:ext uri="{FF2B5EF4-FFF2-40B4-BE49-F238E27FC236}">
                <a16:creationId xmlns:a16="http://schemas.microsoft.com/office/drawing/2014/main" id="{F48233E3-31C2-B149-2303-51D6BDCE821A}"/>
              </a:ext>
            </a:extLst>
          </p:cNvPr>
          <p:cNvSpPr txBox="1"/>
          <p:nvPr/>
        </p:nvSpPr>
        <p:spPr>
          <a:xfrm>
            <a:off x="452646" y="3429000"/>
            <a:ext cx="7664450" cy="1555169"/>
          </a:xfrm>
          <a:prstGeom prst="rect">
            <a:avLst/>
          </a:prstGeom>
          <a:noFill/>
        </p:spPr>
        <p:txBody>
          <a:bodyPr wrap="square" lIns="91440" tIns="45720" rIns="91440" bIns="45720" anchor="t">
            <a:spAutoFit/>
          </a:bodyPr>
          <a:lstStyle/>
          <a:p>
            <a:pPr>
              <a:lnSpc>
                <a:spcPct val="107000"/>
              </a:lnSpc>
              <a:spcAft>
                <a:spcPts val="15"/>
              </a:spcAft>
            </a:pPr>
            <a:r>
              <a:rPr lang="en-AU" sz="1800" b="1" dirty="0">
                <a:solidFill>
                  <a:srgbClr val="002060"/>
                </a:solidFill>
                <a:effectLst/>
                <a:latin typeface="Gill Sans MT"/>
                <a:ea typeface="Arial" panose="020B0604020202020204" pitchFamily="34" charset="0"/>
                <a:cs typeface="Calibri"/>
              </a:rPr>
              <a:t>Abseil or High Ropes</a:t>
            </a:r>
          </a:p>
          <a:p>
            <a:pPr>
              <a:lnSpc>
                <a:spcPct val="107000"/>
              </a:lnSpc>
              <a:spcAft>
                <a:spcPts val="15"/>
              </a:spcAft>
            </a:pPr>
            <a:endParaRPr lang="en-AU" dirty="0">
              <a:latin typeface="Gill Sans MT" panose="020B0502020104020203" pitchFamily="34" charset="0"/>
            </a:endParaRPr>
          </a:p>
          <a:p>
            <a:pPr>
              <a:lnSpc>
                <a:spcPct val="107000"/>
              </a:lnSpc>
              <a:spcAft>
                <a:spcPts val="15"/>
              </a:spcAft>
            </a:pPr>
            <a:r>
              <a:rPr lang="en-AU" dirty="0">
                <a:latin typeface="Gill Sans MT" panose="020B0502020104020203" pitchFamily="34" charset="0"/>
              </a:rPr>
              <a:t>During your exercise you’ll be invited to participate in abseiling or a high ropes course on </a:t>
            </a:r>
            <a:r>
              <a:rPr lang="en-AU" dirty="0" err="1">
                <a:latin typeface="Gill Sans MT" panose="020B0502020104020203" pitchFamily="34" charset="0"/>
              </a:rPr>
              <a:t>Yankaninna</a:t>
            </a:r>
            <a:r>
              <a:rPr lang="en-AU" dirty="0">
                <a:latin typeface="Gill Sans MT" panose="020B0502020104020203" pitchFamily="34" charset="0"/>
              </a:rPr>
              <a:t> Station. This is facilitated by experienced instructors and we only use the highest quality equipment!</a:t>
            </a:r>
          </a:p>
        </p:txBody>
      </p:sp>
      <p:pic>
        <p:nvPicPr>
          <p:cNvPr id="8" name="Picture Placeholder 34" descr="A group of people on a rock&#10;&#10;Description automatically generated with low confidence">
            <a:extLst>
              <a:ext uri="{FF2B5EF4-FFF2-40B4-BE49-F238E27FC236}">
                <a16:creationId xmlns:a16="http://schemas.microsoft.com/office/drawing/2014/main" id="{B58EDD16-C500-7B88-8B60-38671A89141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962900" y="3163887"/>
            <a:ext cx="4229100" cy="3694113"/>
          </a:xfrm>
          <a:custGeom>
            <a:avLst/>
            <a:gdLst>
              <a:gd name="connsiteX0" fmla="*/ 1225911 w 4228635"/>
              <a:gd name="connsiteY0" fmla="*/ 0 h 3694372"/>
              <a:gd name="connsiteX1" fmla="*/ 4228635 w 4228635"/>
              <a:gd name="connsiteY1" fmla="*/ 0 h 3694372"/>
              <a:gd name="connsiteX2" fmla="*/ 4228635 w 4228635"/>
              <a:gd name="connsiteY2" fmla="*/ 3694372 h 3694372"/>
              <a:gd name="connsiteX3" fmla="*/ 649353 w 4228635"/>
              <a:gd name="connsiteY3" fmla="*/ 3694372 h 3694372"/>
              <a:gd name="connsiteX4" fmla="*/ 648934 w 4228635"/>
              <a:gd name="connsiteY4" fmla="*/ 3686621 h 3694372"/>
              <a:gd name="connsiteX5" fmla="*/ 554325 w 4228635"/>
              <a:gd name="connsiteY5" fmla="*/ 3554015 h 3694372"/>
              <a:gd name="connsiteX6" fmla="*/ 348230 w 4228635"/>
              <a:gd name="connsiteY6" fmla="*/ 3407569 h 3694372"/>
              <a:gd name="connsiteX7" fmla="*/ 408637 w 4228635"/>
              <a:gd name="connsiteY7" fmla="*/ 3243263 h 3694372"/>
              <a:gd name="connsiteX8" fmla="*/ 845701 w 4228635"/>
              <a:gd name="connsiteY8" fmla="*/ 3343275 h 3694372"/>
              <a:gd name="connsiteX9" fmla="*/ 195435 w 4228635"/>
              <a:gd name="connsiteY9" fmla="*/ 2953940 h 3694372"/>
              <a:gd name="connsiteX10" fmla="*/ 305589 w 4228635"/>
              <a:gd name="connsiteY10" fmla="*/ 2936081 h 3694372"/>
              <a:gd name="connsiteX11" fmla="*/ 700013 w 4228635"/>
              <a:gd name="connsiteY11" fmla="*/ 2714625 h 3694372"/>
              <a:gd name="connsiteX12" fmla="*/ 721333 w 4228635"/>
              <a:gd name="connsiteY12" fmla="*/ 2703909 h 3694372"/>
              <a:gd name="connsiteX13" fmla="*/ 788847 w 4228635"/>
              <a:gd name="connsiteY13" fmla="*/ 2564606 h 3694372"/>
              <a:gd name="connsiteX14" fmla="*/ 1002049 w 4228635"/>
              <a:gd name="connsiteY14" fmla="*/ 2543175 h 3694372"/>
              <a:gd name="connsiteX15" fmla="*/ 1179718 w 4228635"/>
              <a:gd name="connsiteY15" fmla="*/ 2575322 h 3694372"/>
              <a:gd name="connsiteX16" fmla="*/ 1371600 w 4228635"/>
              <a:gd name="connsiteY16" fmla="*/ 2536031 h 3694372"/>
              <a:gd name="connsiteX17" fmla="*/ 1542161 w 4228635"/>
              <a:gd name="connsiteY17" fmla="*/ 2553891 h 3694372"/>
              <a:gd name="connsiteX18" fmla="*/ 1687849 w 4228635"/>
              <a:gd name="connsiteY18" fmla="*/ 2528888 h 3694372"/>
              <a:gd name="connsiteX19" fmla="*/ 1545714 w 4228635"/>
              <a:gd name="connsiteY19" fmla="*/ 2411015 h 3694372"/>
              <a:gd name="connsiteX20" fmla="*/ 1346726 w 4228635"/>
              <a:gd name="connsiteY20" fmla="*/ 2411015 h 3694372"/>
              <a:gd name="connsiteX21" fmla="*/ 1204591 w 4228635"/>
              <a:gd name="connsiteY21" fmla="*/ 2336007 h 3694372"/>
              <a:gd name="connsiteX22" fmla="*/ 1069563 w 4228635"/>
              <a:gd name="connsiteY22" fmla="*/ 2200275 h 3694372"/>
              <a:gd name="connsiteX23" fmla="*/ 593412 w 4228635"/>
              <a:gd name="connsiteY23" fmla="*/ 1982390 h 3694372"/>
              <a:gd name="connsiteX24" fmla="*/ 508131 w 4228635"/>
              <a:gd name="connsiteY24" fmla="*/ 1900238 h 3694372"/>
              <a:gd name="connsiteX25" fmla="*/ 1865518 w 4228635"/>
              <a:gd name="connsiteY25" fmla="*/ 2218135 h 3694372"/>
              <a:gd name="connsiteX26" fmla="*/ 1446220 w 4228635"/>
              <a:gd name="connsiteY26" fmla="*/ 2085975 h 3694372"/>
              <a:gd name="connsiteX27" fmla="*/ 1730490 w 4228635"/>
              <a:gd name="connsiteY27" fmla="*/ 2110978 h 3694372"/>
              <a:gd name="connsiteX28" fmla="*/ 1886838 w 4228635"/>
              <a:gd name="connsiteY28" fmla="*/ 2021681 h 3694372"/>
              <a:gd name="connsiteX29" fmla="*/ 1886838 w 4228635"/>
              <a:gd name="connsiteY29" fmla="*/ 1993106 h 3694372"/>
              <a:gd name="connsiteX30" fmla="*/ 1769577 w 4228635"/>
              <a:gd name="connsiteY30" fmla="*/ 1910953 h 3694372"/>
              <a:gd name="connsiteX31" fmla="*/ 1702063 w 4228635"/>
              <a:gd name="connsiteY31" fmla="*/ 1857375 h 3694372"/>
              <a:gd name="connsiteX32" fmla="*/ 1517288 w 4228635"/>
              <a:gd name="connsiteY32" fmla="*/ 1664493 h 3694372"/>
              <a:gd name="connsiteX33" fmla="*/ 1648762 w 4228635"/>
              <a:gd name="connsiteY33" fmla="*/ 1643062 h 3694372"/>
              <a:gd name="connsiteX34" fmla="*/ 1698509 w 4228635"/>
              <a:gd name="connsiteY34" fmla="*/ 1603772 h 3694372"/>
              <a:gd name="connsiteX35" fmla="*/ 1662976 w 4228635"/>
              <a:gd name="connsiteY35" fmla="*/ 1546622 h 3694372"/>
              <a:gd name="connsiteX36" fmla="*/ 1254338 w 4228635"/>
              <a:gd name="connsiteY36" fmla="*/ 1371600 h 3694372"/>
              <a:gd name="connsiteX37" fmla="*/ 1222358 w 4228635"/>
              <a:gd name="connsiteY37" fmla="*/ 1235869 h 3694372"/>
              <a:gd name="connsiteX38" fmla="*/ 1300532 w 4228635"/>
              <a:gd name="connsiteY38" fmla="*/ 1214437 h 3694372"/>
              <a:gd name="connsiteX39" fmla="*/ 1389366 w 4228635"/>
              <a:gd name="connsiteY39" fmla="*/ 1225153 h 3694372"/>
              <a:gd name="connsiteX40" fmla="*/ 1318299 w 4228635"/>
              <a:gd name="connsiteY40" fmla="*/ 1117997 h 3694372"/>
              <a:gd name="connsiteX41" fmla="*/ 1030476 w 4228635"/>
              <a:gd name="connsiteY41" fmla="*/ 1010841 h 3694372"/>
              <a:gd name="connsiteX42" fmla="*/ 977176 w 4228635"/>
              <a:gd name="connsiteY42" fmla="*/ 953690 h 3694372"/>
              <a:gd name="connsiteX43" fmla="*/ 1048243 w 4228635"/>
              <a:gd name="connsiteY43" fmla="*/ 925115 h 3694372"/>
              <a:gd name="connsiteX44" fmla="*/ 1101544 w 4228635"/>
              <a:gd name="connsiteY44" fmla="*/ 914400 h 3694372"/>
              <a:gd name="connsiteX45" fmla="*/ 0 w 4228635"/>
              <a:gd name="connsiteY45" fmla="*/ 467915 h 3694372"/>
              <a:gd name="connsiteX46" fmla="*/ 248735 w 4228635"/>
              <a:gd name="connsiteY46" fmla="*/ 464344 h 3694372"/>
              <a:gd name="connsiteX47" fmla="*/ 493918 w 4228635"/>
              <a:gd name="connsiteY47" fmla="*/ 535781 h 3694372"/>
              <a:gd name="connsiteX48" fmla="*/ 753314 w 4228635"/>
              <a:gd name="connsiteY48" fmla="*/ 525066 h 3694372"/>
              <a:gd name="connsiteX49" fmla="*/ 998496 w 4228635"/>
              <a:gd name="connsiteY49" fmla="*/ 560785 h 3694372"/>
              <a:gd name="connsiteX50" fmla="*/ 1211698 w 4228635"/>
              <a:gd name="connsiteY50" fmla="*/ 560785 h 3694372"/>
              <a:gd name="connsiteX51" fmla="*/ 1012709 w 4228635"/>
              <a:gd name="connsiteY51" fmla="*/ 507206 h 3694372"/>
              <a:gd name="connsiteX52" fmla="*/ 938089 w 4228635"/>
              <a:gd name="connsiteY52" fmla="*/ 417909 h 3694372"/>
              <a:gd name="connsiteX53" fmla="*/ 962962 w 4228635"/>
              <a:gd name="connsiteY53" fmla="*/ 335757 h 3694372"/>
              <a:gd name="connsiteX54" fmla="*/ 1044690 w 4228635"/>
              <a:gd name="connsiteY54" fmla="*/ 360759 h 3694372"/>
              <a:gd name="connsiteX55" fmla="*/ 1140631 w 4228635"/>
              <a:gd name="connsiteY55" fmla="*/ 453629 h 3694372"/>
              <a:gd name="connsiteX56" fmla="*/ 1161951 w 4228635"/>
              <a:gd name="connsiteY56" fmla="*/ 396478 h 3694372"/>
              <a:gd name="connsiteX57" fmla="*/ 1218805 w 4228635"/>
              <a:gd name="connsiteY57" fmla="*/ 353615 h 3694372"/>
              <a:gd name="connsiteX58" fmla="*/ 1545714 w 4228635"/>
              <a:gd name="connsiteY58" fmla="*/ 375047 h 3694372"/>
              <a:gd name="connsiteX59" fmla="*/ 1328959 w 4228635"/>
              <a:gd name="connsiteY59" fmla="*/ 192881 h 3694372"/>
              <a:gd name="connsiteX60" fmla="*/ 1190378 w 4228635"/>
              <a:gd name="connsiteY60" fmla="*/ 164306 h 3694372"/>
              <a:gd name="connsiteX61" fmla="*/ 1158398 w 4228635"/>
              <a:gd name="connsiteY61" fmla="*/ 89297 h 3694372"/>
              <a:gd name="connsiteX62" fmla="*/ 1222358 w 4228635"/>
              <a:gd name="connsiteY62" fmla="*/ 71437 h 3694372"/>
              <a:gd name="connsiteX63" fmla="*/ 1542161 w 4228635"/>
              <a:gd name="connsiteY63" fmla="*/ 135731 h 3694372"/>
              <a:gd name="connsiteX64" fmla="*/ 1595462 w 4228635"/>
              <a:gd name="connsiteY64" fmla="*/ 110728 h 3694372"/>
              <a:gd name="connsiteX65" fmla="*/ 1225911 w 4228635"/>
              <a:gd name="connsiteY65" fmla="*/ 0 h 3694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228635" h="3694372">
                <a:moveTo>
                  <a:pt x="1225911" y="0"/>
                </a:moveTo>
                <a:lnTo>
                  <a:pt x="4228635" y="0"/>
                </a:lnTo>
                <a:lnTo>
                  <a:pt x="4228635" y="3694372"/>
                </a:lnTo>
                <a:lnTo>
                  <a:pt x="649353" y="3694372"/>
                </a:lnTo>
                <a:lnTo>
                  <a:pt x="648934" y="3686621"/>
                </a:lnTo>
                <a:cubicBezTo>
                  <a:pt x="636941" y="3642419"/>
                  <a:pt x="605849" y="3602236"/>
                  <a:pt x="554325" y="3554015"/>
                </a:cubicBezTo>
                <a:cubicBezTo>
                  <a:pt x="493918" y="3500438"/>
                  <a:pt x="433510" y="3454003"/>
                  <a:pt x="348230" y="3407569"/>
                </a:cubicBezTo>
                <a:cubicBezTo>
                  <a:pt x="543665" y="3382565"/>
                  <a:pt x="341123" y="3296841"/>
                  <a:pt x="408637" y="3243263"/>
                </a:cubicBezTo>
                <a:cubicBezTo>
                  <a:pt x="547218" y="3221831"/>
                  <a:pt x="657373" y="3393282"/>
                  <a:pt x="845701" y="3343275"/>
                </a:cubicBezTo>
                <a:cubicBezTo>
                  <a:pt x="618286" y="3196828"/>
                  <a:pt x="362443" y="3150393"/>
                  <a:pt x="195435" y="2953940"/>
                </a:cubicBezTo>
                <a:cubicBezTo>
                  <a:pt x="234522" y="2911078"/>
                  <a:pt x="273609" y="2953940"/>
                  <a:pt x="305589" y="2936081"/>
                </a:cubicBezTo>
                <a:cubicBezTo>
                  <a:pt x="305589" y="2925365"/>
                  <a:pt x="678693" y="2993232"/>
                  <a:pt x="700013" y="2714625"/>
                </a:cubicBezTo>
                <a:cubicBezTo>
                  <a:pt x="707120" y="2714625"/>
                  <a:pt x="714227" y="2714625"/>
                  <a:pt x="721333" y="2703909"/>
                </a:cubicBezTo>
                <a:cubicBezTo>
                  <a:pt x="760420" y="2664619"/>
                  <a:pt x="724887" y="2571750"/>
                  <a:pt x="788847" y="2564606"/>
                </a:cubicBezTo>
                <a:cubicBezTo>
                  <a:pt x="859915" y="2557462"/>
                  <a:pt x="927429" y="2525315"/>
                  <a:pt x="1002049" y="2543175"/>
                </a:cubicBezTo>
                <a:cubicBezTo>
                  <a:pt x="1058903" y="2557462"/>
                  <a:pt x="1119310" y="2575322"/>
                  <a:pt x="1179718" y="2575322"/>
                </a:cubicBezTo>
                <a:cubicBezTo>
                  <a:pt x="1243678" y="2575322"/>
                  <a:pt x="1332512" y="2696766"/>
                  <a:pt x="1371600" y="2536031"/>
                </a:cubicBezTo>
                <a:cubicBezTo>
                  <a:pt x="1371600" y="2528888"/>
                  <a:pt x="1481754" y="2546747"/>
                  <a:pt x="1542161" y="2553891"/>
                </a:cubicBezTo>
                <a:cubicBezTo>
                  <a:pt x="1591908" y="2561035"/>
                  <a:pt x="1652316" y="2593181"/>
                  <a:pt x="1687849" y="2528888"/>
                </a:cubicBezTo>
                <a:cubicBezTo>
                  <a:pt x="1705616" y="2489596"/>
                  <a:pt x="1620335" y="2418159"/>
                  <a:pt x="1545714" y="2411015"/>
                </a:cubicBezTo>
                <a:cubicBezTo>
                  <a:pt x="1478201" y="2403872"/>
                  <a:pt x="1410687" y="2396728"/>
                  <a:pt x="1346726" y="2411015"/>
                </a:cubicBezTo>
                <a:cubicBezTo>
                  <a:pt x="1268552" y="2428875"/>
                  <a:pt x="1225911" y="2400300"/>
                  <a:pt x="1204591" y="2336007"/>
                </a:cubicBezTo>
                <a:cubicBezTo>
                  <a:pt x="1179718" y="2268141"/>
                  <a:pt x="1133524" y="2232422"/>
                  <a:pt x="1069563" y="2200275"/>
                </a:cubicBezTo>
                <a:cubicBezTo>
                  <a:pt x="913215" y="2121694"/>
                  <a:pt x="763974" y="2028825"/>
                  <a:pt x="593412" y="1982390"/>
                </a:cubicBezTo>
                <a:cubicBezTo>
                  <a:pt x="561432" y="1975246"/>
                  <a:pt x="522345" y="1960959"/>
                  <a:pt x="508131" y="1900238"/>
                </a:cubicBezTo>
                <a:cubicBezTo>
                  <a:pt x="970069" y="1993106"/>
                  <a:pt x="1389366" y="2232422"/>
                  <a:pt x="1865518" y="2218135"/>
                </a:cubicBezTo>
                <a:cubicBezTo>
                  <a:pt x="1737596" y="2143125"/>
                  <a:pt x="1584802" y="2139554"/>
                  <a:pt x="1446220" y="2085975"/>
                </a:cubicBezTo>
                <a:cubicBezTo>
                  <a:pt x="1545714" y="2046685"/>
                  <a:pt x="1638102" y="2089547"/>
                  <a:pt x="1730490" y="2110978"/>
                </a:cubicBezTo>
                <a:cubicBezTo>
                  <a:pt x="1808664" y="2128837"/>
                  <a:pt x="1879731" y="2132410"/>
                  <a:pt x="1886838" y="2021681"/>
                </a:cubicBezTo>
                <a:cubicBezTo>
                  <a:pt x="1886838" y="2010965"/>
                  <a:pt x="1886838" y="2003821"/>
                  <a:pt x="1886838" y="1993106"/>
                </a:cubicBezTo>
                <a:cubicBezTo>
                  <a:pt x="1858411" y="1946672"/>
                  <a:pt x="1819324" y="1925240"/>
                  <a:pt x="1769577" y="1910953"/>
                </a:cubicBezTo>
                <a:cubicBezTo>
                  <a:pt x="1741150" y="1903809"/>
                  <a:pt x="1702063" y="1889522"/>
                  <a:pt x="1702063" y="1857375"/>
                </a:cubicBezTo>
                <a:cubicBezTo>
                  <a:pt x="1705616" y="1735931"/>
                  <a:pt x="1609675" y="1700212"/>
                  <a:pt x="1517288" y="1664493"/>
                </a:cubicBezTo>
                <a:cubicBezTo>
                  <a:pt x="1567035" y="1603772"/>
                  <a:pt x="1609675" y="1646635"/>
                  <a:pt x="1648762" y="1643062"/>
                </a:cubicBezTo>
                <a:cubicBezTo>
                  <a:pt x="1673636" y="1639491"/>
                  <a:pt x="1698509" y="1635919"/>
                  <a:pt x="1698509" y="1603772"/>
                </a:cubicBezTo>
                <a:cubicBezTo>
                  <a:pt x="1698509" y="1578769"/>
                  <a:pt x="1687849" y="1546622"/>
                  <a:pt x="1662976" y="1546622"/>
                </a:cubicBezTo>
                <a:cubicBezTo>
                  <a:pt x="1506628" y="1543050"/>
                  <a:pt x="1417793" y="1371600"/>
                  <a:pt x="1254338" y="1371600"/>
                </a:cubicBezTo>
                <a:cubicBezTo>
                  <a:pt x="1154844" y="1371600"/>
                  <a:pt x="1304086" y="1275159"/>
                  <a:pt x="1222358" y="1235869"/>
                </a:cubicBezTo>
                <a:cubicBezTo>
                  <a:pt x="1204591" y="1225153"/>
                  <a:pt x="1272105" y="1210866"/>
                  <a:pt x="1300532" y="1214437"/>
                </a:cubicBezTo>
                <a:cubicBezTo>
                  <a:pt x="1328959" y="1218009"/>
                  <a:pt x="1353833" y="1243013"/>
                  <a:pt x="1389366" y="1225153"/>
                </a:cubicBezTo>
                <a:cubicBezTo>
                  <a:pt x="1407133" y="1160860"/>
                  <a:pt x="1360939" y="1135856"/>
                  <a:pt x="1318299" y="1117997"/>
                </a:cubicBezTo>
                <a:cubicBezTo>
                  <a:pt x="1225911" y="1075135"/>
                  <a:pt x="1133524" y="1025129"/>
                  <a:pt x="1030476" y="1010841"/>
                </a:cubicBezTo>
                <a:cubicBezTo>
                  <a:pt x="994943" y="1007269"/>
                  <a:pt x="973622" y="989409"/>
                  <a:pt x="977176" y="953690"/>
                </a:cubicBezTo>
                <a:cubicBezTo>
                  <a:pt x="984282" y="907256"/>
                  <a:pt x="1019816" y="921544"/>
                  <a:pt x="1048243" y="925115"/>
                </a:cubicBezTo>
                <a:cubicBezTo>
                  <a:pt x="1066010" y="928688"/>
                  <a:pt x="1083777" y="939403"/>
                  <a:pt x="1101544" y="914400"/>
                </a:cubicBezTo>
                <a:cubicBezTo>
                  <a:pt x="685800" y="660797"/>
                  <a:pt x="465491" y="675085"/>
                  <a:pt x="0" y="467915"/>
                </a:cubicBezTo>
                <a:cubicBezTo>
                  <a:pt x="103047" y="428625"/>
                  <a:pt x="177668" y="457200"/>
                  <a:pt x="248735" y="464344"/>
                </a:cubicBezTo>
                <a:cubicBezTo>
                  <a:pt x="426404" y="482203"/>
                  <a:pt x="316249" y="514350"/>
                  <a:pt x="493918" y="535781"/>
                </a:cubicBezTo>
                <a:cubicBezTo>
                  <a:pt x="579199" y="546497"/>
                  <a:pt x="657373" y="582216"/>
                  <a:pt x="753314" y="525066"/>
                </a:cubicBezTo>
                <a:cubicBezTo>
                  <a:pt x="817274" y="485775"/>
                  <a:pt x="920322" y="528637"/>
                  <a:pt x="998496" y="560785"/>
                </a:cubicBezTo>
                <a:cubicBezTo>
                  <a:pt x="1062457" y="589360"/>
                  <a:pt x="1126417" y="596503"/>
                  <a:pt x="1211698" y="560785"/>
                </a:cubicBezTo>
                <a:cubicBezTo>
                  <a:pt x="1133524" y="539354"/>
                  <a:pt x="1073117" y="521494"/>
                  <a:pt x="1012709" y="507206"/>
                </a:cubicBezTo>
                <a:cubicBezTo>
                  <a:pt x="962962" y="496491"/>
                  <a:pt x="934535" y="471488"/>
                  <a:pt x="938089" y="417909"/>
                </a:cubicBezTo>
                <a:cubicBezTo>
                  <a:pt x="938089" y="389334"/>
                  <a:pt x="927429" y="350044"/>
                  <a:pt x="962962" y="335757"/>
                </a:cubicBezTo>
                <a:cubicBezTo>
                  <a:pt x="991389" y="321469"/>
                  <a:pt x="1030476" y="335757"/>
                  <a:pt x="1044690" y="360759"/>
                </a:cubicBezTo>
                <a:cubicBezTo>
                  <a:pt x="1062457" y="407194"/>
                  <a:pt x="1080223" y="450056"/>
                  <a:pt x="1140631" y="453629"/>
                </a:cubicBezTo>
                <a:cubicBezTo>
                  <a:pt x="1222358" y="460771"/>
                  <a:pt x="1176164" y="432197"/>
                  <a:pt x="1161951" y="396478"/>
                </a:cubicBezTo>
                <a:cubicBezTo>
                  <a:pt x="1147737" y="357188"/>
                  <a:pt x="1190378" y="346472"/>
                  <a:pt x="1218805" y="353615"/>
                </a:cubicBezTo>
                <a:cubicBezTo>
                  <a:pt x="1325406" y="385763"/>
                  <a:pt x="1435560" y="328613"/>
                  <a:pt x="1545714" y="375047"/>
                </a:cubicBezTo>
                <a:cubicBezTo>
                  <a:pt x="1517288" y="260747"/>
                  <a:pt x="1456880" y="210741"/>
                  <a:pt x="1328959" y="192881"/>
                </a:cubicBezTo>
                <a:cubicBezTo>
                  <a:pt x="1282765" y="189310"/>
                  <a:pt x="1233018" y="196453"/>
                  <a:pt x="1190378" y="164306"/>
                </a:cubicBezTo>
                <a:cubicBezTo>
                  <a:pt x="1165504" y="146447"/>
                  <a:pt x="1140631" y="125016"/>
                  <a:pt x="1158398" y="89297"/>
                </a:cubicBezTo>
                <a:cubicBezTo>
                  <a:pt x="1169058" y="64294"/>
                  <a:pt x="1197484" y="64294"/>
                  <a:pt x="1222358" y="71437"/>
                </a:cubicBezTo>
                <a:cubicBezTo>
                  <a:pt x="1325406" y="110728"/>
                  <a:pt x="1435560" y="121444"/>
                  <a:pt x="1542161" y="135731"/>
                </a:cubicBezTo>
                <a:cubicBezTo>
                  <a:pt x="1559928" y="139303"/>
                  <a:pt x="1577695" y="146447"/>
                  <a:pt x="1595462" y="110728"/>
                </a:cubicBezTo>
                <a:cubicBezTo>
                  <a:pt x="1471094" y="78581"/>
                  <a:pt x="1350279" y="35719"/>
                  <a:pt x="1225911" y="0"/>
                </a:cubicBezTo>
                <a:close/>
              </a:path>
            </a:pathLst>
          </a:custGeom>
        </p:spPr>
      </p:pic>
      <p:pic>
        <p:nvPicPr>
          <p:cNvPr id="11" name="Picture Placeholder 12" descr="A picture containing outdoor, ground, person, dirt&#10;&#10;Description automatically generated">
            <a:extLst>
              <a:ext uri="{FF2B5EF4-FFF2-40B4-BE49-F238E27FC236}">
                <a16:creationId xmlns:a16="http://schemas.microsoft.com/office/drawing/2014/main" id="{1887C91B-EE88-A846-15C7-368B2FC207DD}"/>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a:stretch/>
        </p:blipFill>
        <p:spPr>
          <a:xfrm>
            <a:off x="7962900" y="0"/>
            <a:ext cx="4229100" cy="3163887"/>
          </a:xfrm>
        </p:spPr>
      </p:pic>
    </p:spTree>
    <p:extLst>
      <p:ext uri="{BB962C8B-B14F-4D97-AF65-F5344CB8AC3E}">
        <p14:creationId xmlns:p14="http://schemas.microsoft.com/office/powerpoint/2010/main" val="13641612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49E6FD9D-5857-46C3-8E7A-2430E756BF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pic>
        <p:nvPicPr>
          <p:cNvPr id="6" name="Picture Placeholder 5">
            <a:extLst>
              <a:ext uri="{FF2B5EF4-FFF2-40B4-BE49-F238E27FC236}">
                <a16:creationId xmlns:a16="http://schemas.microsoft.com/office/drawing/2014/main" id="{5CE8B0B7-30B1-4822-A2BD-372C45218F7A}"/>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a:xfrm>
            <a:off x="8724900" y="0"/>
            <a:ext cx="3467100" cy="3803650"/>
          </a:xfrm>
        </p:spPr>
      </p:pic>
      <p:pic>
        <p:nvPicPr>
          <p:cNvPr id="12" name="Picture Placeholder 11">
            <a:extLst>
              <a:ext uri="{FF2B5EF4-FFF2-40B4-BE49-F238E27FC236}">
                <a16:creationId xmlns:a16="http://schemas.microsoft.com/office/drawing/2014/main" id="{5AF7F12F-BBD6-4EAA-BBE1-C3B41376D202}"/>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8343900" y="3803650"/>
            <a:ext cx="3848100" cy="3054350"/>
          </a:xfrm>
        </p:spPr>
      </p:pic>
      <p:sp>
        <p:nvSpPr>
          <p:cNvPr id="2" name="TextBox 1">
            <a:extLst>
              <a:ext uri="{FF2B5EF4-FFF2-40B4-BE49-F238E27FC236}">
                <a16:creationId xmlns:a16="http://schemas.microsoft.com/office/drawing/2014/main" id="{7D5D1B71-FD5C-36A3-993A-E80B57EEFD95}"/>
              </a:ext>
            </a:extLst>
          </p:cNvPr>
          <p:cNvSpPr txBox="1"/>
          <p:nvPr/>
        </p:nvSpPr>
        <p:spPr>
          <a:xfrm>
            <a:off x="452646" y="972128"/>
            <a:ext cx="7504580" cy="4009046"/>
          </a:xfrm>
          <a:prstGeom prst="rect">
            <a:avLst/>
          </a:prstGeom>
          <a:noFill/>
        </p:spPr>
        <p:txBody>
          <a:bodyPr wrap="square" lIns="91440" tIns="45720" rIns="91440" bIns="45720" anchor="t">
            <a:spAutoFit/>
          </a:bodyPr>
          <a:lstStyle/>
          <a:p>
            <a:pPr>
              <a:lnSpc>
                <a:spcPct val="107000"/>
              </a:lnSpc>
              <a:spcAft>
                <a:spcPts val="15"/>
              </a:spcAft>
            </a:pPr>
            <a:r>
              <a:rPr lang="en-AU" sz="1800" b="1" dirty="0">
                <a:solidFill>
                  <a:srgbClr val="002060"/>
                </a:solidFill>
                <a:effectLst/>
                <a:latin typeface="Gill Sans MT"/>
                <a:ea typeface="Arial" panose="020B0604020202020204" pitchFamily="34" charset="0"/>
                <a:cs typeface="Calibri"/>
              </a:rPr>
              <a:t>What to Bring</a:t>
            </a:r>
            <a:r>
              <a:rPr lang="en-AU" b="1" dirty="0">
                <a:solidFill>
                  <a:srgbClr val="002060"/>
                </a:solidFill>
                <a:latin typeface="Gill Sans MT"/>
                <a:ea typeface="Arial" panose="020B0604020202020204" pitchFamily="34" charset="0"/>
                <a:cs typeface="Calibri"/>
              </a:rPr>
              <a:t>?</a:t>
            </a:r>
          </a:p>
          <a:p>
            <a:pPr>
              <a:lnSpc>
                <a:spcPct val="107000"/>
              </a:lnSpc>
              <a:spcAft>
                <a:spcPts val="15"/>
              </a:spcAft>
            </a:pPr>
            <a:endParaRPr lang="en-AU" dirty="0">
              <a:solidFill>
                <a:srgbClr val="000000"/>
              </a:solidFill>
              <a:latin typeface="Gill Sans MT"/>
              <a:ea typeface="Calibri"/>
              <a:cs typeface="Calibri"/>
            </a:endParaRPr>
          </a:p>
          <a:p>
            <a:pPr marL="3175" indent="3175"/>
            <a:r>
              <a:rPr lang="en-AU" dirty="0">
                <a:solidFill>
                  <a:srgbClr val="000000"/>
                </a:solidFill>
                <a:latin typeface="Gill Sans MT"/>
                <a:ea typeface="Calibri"/>
                <a:cs typeface="Calibri"/>
              </a:rPr>
              <a:t>On</a:t>
            </a:r>
            <a:r>
              <a:rPr lang="en-AU" sz="1800" dirty="0">
                <a:solidFill>
                  <a:srgbClr val="000000"/>
                </a:solidFill>
                <a:effectLst/>
                <a:latin typeface="Gill Sans MT"/>
                <a:ea typeface="Calibri"/>
                <a:cs typeface="Calibri"/>
              </a:rPr>
              <a:t> the next few slides is a packing list. </a:t>
            </a:r>
          </a:p>
          <a:p>
            <a:pPr marL="3175" indent="3175"/>
            <a:r>
              <a:rPr lang="en-AU" sz="1800" i="1" dirty="0">
                <a:solidFill>
                  <a:srgbClr val="000000"/>
                </a:solidFill>
                <a:effectLst/>
                <a:latin typeface="Gill Sans MT"/>
                <a:ea typeface="Calibri"/>
                <a:cs typeface="Calibri"/>
              </a:rPr>
              <a:t>This will also be made available to you as a printed copy.</a:t>
            </a:r>
          </a:p>
          <a:p>
            <a:pPr marL="3175" indent="3175"/>
            <a:endParaRPr lang="en-AU" dirty="0">
              <a:solidFill>
                <a:srgbClr val="000000"/>
              </a:solidFill>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The Packing List is provided to ensure you have the right equipment for this experience. </a:t>
            </a:r>
          </a:p>
          <a:p>
            <a:pPr marL="3175" indent="3175"/>
            <a:endParaRPr lang="en-AU" dirty="0">
              <a:solidFill>
                <a:srgbClr val="000000"/>
              </a:solidFill>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a:ea typeface="Calibri"/>
                <a:cs typeface="Calibri"/>
              </a:rPr>
              <a:t>The items in </a:t>
            </a:r>
            <a:r>
              <a:rPr lang="en-AU" sz="1800" b="1" u="sng" dirty="0">
                <a:solidFill>
                  <a:srgbClr val="70AD47"/>
                </a:solidFill>
                <a:effectLst/>
                <a:latin typeface="Gill Sans MT"/>
                <a:ea typeface="Calibri"/>
                <a:cs typeface="Calibri"/>
              </a:rPr>
              <a:t>green</a:t>
            </a:r>
            <a:r>
              <a:rPr lang="en-AU" sz="1800" dirty="0">
                <a:solidFill>
                  <a:srgbClr val="70AD47"/>
                </a:solidFill>
                <a:effectLst/>
                <a:latin typeface="Gill Sans MT"/>
                <a:ea typeface="Calibri"/>
                <a:cs typeface="Calibri"/>
              </a:rPr>
              <a:t> </a:t>
            </a:r>
            <a:r>
              <a:rPr lang="en-AU" sz="1800" dirty="0">
                <a:solidFill>
                  <a:srgbClr val="000000"/>
                </a:solidFill>
                <a:effectLst/>
                <a:latin typeface="Gill Sans MT"/>
                <a:ea typeface="Calibri"/>
                <a:cs typeface="Calibri"/>
              </a:rPr>
              <a:t>are not critical but are suggested options for you to consider.</a:t>
            </a:r>
          </a:p>
          <a:p>
            <a:pPr marL="3175" indent="3175"/>
            <a:endParaRPr lang="en-AU" dirty="0">
              <a:solidFill>
                <a:srgbClr val="000000"/>
              </a:solidFill>
              <a:latin typeface="Gill Sans MT"/>
              <a:ea typeface="Calibri"/>
              <a:cs typeface="Calibri"/>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In the first instance, if there are any issues or concerns in obtaining items from this packing list, please speak with your school/agency coordinator who can look to assist.</a:t>
            </a:r>
          </a:p>
        </p:txBody>
      </p:sp>
    </p:spTree>
    <p:extLst>
      <p:ext uri="{BB962C8B-B14F-4D97-AF65-F5344CB8AC3E}">
        <p14:creationId xmlns:p14="http://schemas.microsoft.com/office/powerpoint/2010/main" val="3369029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25387A-9459-9E5A-969F-3A6CD663C24A}"/>
            </a:ext>
          </a:extLst>
        </p:cNvPr>
        <p:cNvGrpSpPr/>
        <p:nvPr/>
      </p:nvGrpSpPr>
      <p:grpSpPr>
        <a:xfrm>
          <a:off x="0" y="0"/>
          <a:ext cx="0" cy="0"/>
          <a:chOff x="0" y="0"/>
          <a:chExt cx="0" cy="0"/>
        </a:xfrm>
      </p:grpSpPr>
      <p:pic>
        <p:nvPicPr>
          <p:cNvPr id="8" name="Picture 7" descr="Logo, company name&#10;&#10;Description automatically generated">
            <a:extLst>
              <a:ext uri="{FF2B5EF4-FFF2-40B4-BE49-F238E27FC236}">
                <a16:creationId xmlns:a16="http://schemas.microsoft.com/office/drawing/2014/main" id="{7F27D92E-CDC3-8406-74A1-99E9E15232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pic>
        <p:nvPicPr>
          <p:cNvPr id="6" name="Picture Placeholder 5">
            <a:extLst>
              <a:ext uri="{FF2B5EF4-FFF2-40B4-BE49-F238E27FC236}">
                <a16:creationId xmlns:a16="http://schemas.microsoft.com/office/drawing/2014/main" id="{B4D6C8BD-0D85-099C-19B4-E4F591139C76}"/>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a:xfrm>
            <a:off x="8724900" y="0"/>
            <a:ext cx="3467100" cy="3803650"/>
          </a:xfrm>
        </p:spPr>
      </p:pic>
      <p:pic>
        <p:nvPicPr>
          <p:cNvPr id="12" name="Picture Placeholder 11">
            <a:extLst>
              <a:ext uri="{FF2B5EF4-FFF2-40B4-BE49-F238E27FC236}">
                <a16:creationId xmlns:a16="http://schemas.microsoft.com/office/drawing/2014/main" id="{8148D552-4EE9-D7B7-11EF-52039366CD30}"/>
              </a:ext>
            </a:extLst>
          </p:cNvPr>
          <p:cNvPicPr>
            <a:picLocks noGrp="1" noChangeAspect="1"/>
          </p:cNvPicPr>
          <p:nvPr>
            <p:ph type="pic" sz="quarter" idx="15"/>
          </p:nvPr>
        </p:nvPicPr>
        <p:blipFill rotWithShape="1">
          <a:blip r:embed="rId4">
            <a:extLst>
              <a:ext uri="{28A0092B-C50C-407E-A947-70E740481C1C}">
                <a14:useLocalDpi xmlns:a14="http://schemas.microsoft.com/office/drawing/2010/main" val="0"/>
              </a:ext>
            </a:extLst>
          </a:blip>
          <a:srcRect/>
          <a:stretch/>
        </p:blipFill>
        <p:spPr>
          <a:xfrm>
            <a:off x="8343900" y="3803650"/>
            <a:ext cx="3848100" cy="3054350"/>
          </a:xfrm>
        </p:spPr>
      </p:pic>
      <p:sp>
        <p:nvSpPr>
          <p:cNvPr id="2" name="TextBox 1">
            <a:extLst>
              <a:ext uri="{FF2B5EF4-FFF2-40B4-BE49-F238E27FC236}">
                <a16:creationId xmlns:a16="http://schemas.microsoft.com/office/drawing/2014/main" id="{56658435-4F41-EF37-88F8-F1FB19F12460}"/>
              </a:ext>
            </a:extLst>
          </p:cNvPr>
          <p:cNvSpPr txBox="1"/>
          <p:nvPr/>
        </p:nvSpPr>
        <p:spPr>
          <a:xfrm>
            <a:off x="452646" y="670571"/>
            <a:ext cx="7504580" cy="4820679"/>
          </a:xfrm>
          <a:prstGeom prst="rect">
            <a:avLst/>
          </a:prstGeom>
          <a:noFill/>
        </p:spPr>
        <p:txBody>
          <a:bodyPr wrap="square" lIns="91440" tIns="45720" rIns="91440" bIns="45720" anchor="t">
            <a:spAutoFit/>
          </a:bodyPr>
          <a:lstStyle/>
          <a:p>
            <a:pPr>
              <a:lnSpc>
                <a:spcPct val="107000"/>
              </a:lnSpc>
              <a:spcAft>
                <a:spcPts val="15"/>
              </a:spcAft>
            </a:pPr>
            <a:r>
              <a:rPr lang="en-AU" b="1" dirty="0">
                <a:solidFill>
                  <a:srgbClr val="002060"/>
                </a:solidFill>
                <a:effectLst/>
                <a:latin typeface="Gill Sans MT" panose="020B0502020104020203" pitchFamily="34" charset="0"/>
                <a:ea typeface="Arial" panose="020B0604020202020204" pitchFamily="34" charset="0"/>
                <a:cs typeface="Calibri"/>
              </a:rPr>
              <a:t>Equipm</a:t>
            </a:r>
            <a:r>
              <a:rPr lang="en-AU" b="1" dirty="0">
                <a:solidFill>
                  <a:srgbClr val="002060"/>
                </a:solidFill>
                <a:latin typeface="Gill Sans MT" panose="020B0502020104020203" pitchFamily="34" charset="0"/>
                <a:ea typeface="Arial" panose="020B0604020202020204" pitchFamily="34" charset="0"/>
                <a:cs typeface="Calibri"/>
              </a:rPr>
              <a:t>ent You Get to Keep!</a:t>
            </a:r>
            <a:endParaRPr lang="en-AU" b="1" dirty="0">
              <a:solidFill>
                <a:srgbClr val="002060"/>
              </a:solidFill>
              <a:effectLst/>
              <a:latin typeface="Gill Sans MT" panose="020B0502020104020203" pitchFamily="34" charset="0"/>
              <a:ea typeface="Arial" panose="020B0604020202020204" pitchFamily="34" charset="0"/>
              <a:cs typeface="Calibri" panose="020F0502020204030204" pitchFamily="34" charset="0"/>
            </a:endParaRPr>
          </a:p>
          <a:p>
            <a:pPr marL="3175" indent="3175"/>
            <a:endParaRPr lang="en-AU" sz="1800" dirty="0">
              <a:solidFill>
                <a:srgbClr val="000000"/>
              </a:solidFill>
              <a:effectLst/>
              <a:latin typeface="Gill Sans MT"/>
              <a:ea typeface="Calibri"/>
              <a:cs typeface="Calibri"/>
            </a:endParaRPr>
          </a:p>
          <a:p>
            <a:pPr marL="3175" indent="3175"/>
            <a:r>
              <a:rPr lang="en-AU" sz="1800" dirty="0">
                <a:solidFill>
                  <a:srgbClr val="000000"/>
                </a:solidFill>
                <a:effectLst/>
                <a:latin typeface="Gill Sans MT"/>
                <a:ea typeface="Calibri"/>
                <a:cs typeface="Calibri"/>
              </a:rPr>
              <a:t>Upon arrival, you’ll be provided with a brand-new:</a:t>
            </a:r>
          </a:p>
          <a:p>
            <a:pPr marL="288925" indent="-285750">
              <a:buFont typeface="Arial" panose="020B0604020202020204" pitchFamily="34" charset="0"/>
              <a:buChar char="•"/>
            </a:pPr>
            <a:r>
              <a:rPr lang="en-AU" dirty="0">
                <a:solidFill>
                  <a:srgbClr val="000000"/>
                </a:solidFill>
                <a:latin typeface="Gill Sans MT"/>
                <a:ea typeface="Calibri"/>
                <a:cs typeface="Calibri"/>
              </a:rPr>
              <a:t>S</a:t>
            </a:r>
            <a:r>
              <a:rPr lang="en-AU" sz="1800" dirty="0">
                <a:solidFill>
                  <a:srgbClr val="000000"/>
                </a:solidFill>
                <a:effectLst/>
                <a:latin typeface="Gill Sans MT"/>
                <a:ea typeface="Calibri"/>
                <a:cs typeface="Calibri"/>
              </a:rPr>
              <a:t>leeping Bag</a:t>
            </a:r>
            <a:endParaRPr lang="en-AU" dirty="0">
              <a:solidFill>
                <a:srgbClr val="000000"/>
              </a:solidFill>
              <a:latin typeface="Gill Sans MT"/>
              <a:ea typeface="Calibri"/>
              <a:cs typeface="Calibri"/>
            </a:endParaRPr>
          </a:p>
          <a:p>
            <a:pPr marL="288925" indent="-285750">
              <a:buFont typeface="Arial" panose="020B0604020202020204" pitchFamily="34" charset="0"/>
              <a:buChar char="•"/>
            </a:pPr>
            <a:r>
              <a:rPr lang="en-AU" sz="1800" dirty="0">
                <a:solidFill>
                  <a:srgbClr val="000000"/>
                </a:solidFill>
                <a:effectLst/>
                <a:latin typeface="Gill Sans MT"/>
                <a:ea typeface="Calibri"/>
                <a:cs typeface="Calibri"/>
              </a:rPr>
              <a:t>Hat</a:t>
            </a:r>
          </a:p>
          <a:p>
            <a:pPr marL="288925" indent="-285750">
              <a:buFont typeface="Arial" panose="020B0604020202020204" pitchFamily="34" charset="0"/>
              <a:buChar char="•"/>
            </a:pPr>
            <a:r>
              <a:rPr lang="en-AU" dirty="0">
                <a:solidFill>
                  <a:srgbClr val="000000"/>
                </a:solidFill>
                <a:latin typeface="Gill Sans MT"/>
                <a:ea typeface="Calibri"/>
                <a:cs typeface="Calibri"/>
              </a:rPr>
              <a:t>B</a:t>
            </a:r>
            <a:r>
              <a:rPr lang="en-AU" sz="1800" dirty="0">
                <a:solidFill>
                  <a:srgbClr val="000000"/>
                </a:solidFill>
                <a:effectLst/>
                <a:latin typeface="Gill Sans MT"/>
                <a:ea typeface="Calibri"/>
                <a:cs typeface="Calibri"/>
              </a:rPr>
              <a:t>uff </a:t>
            </a:r>
            <a:r>
              <a:rPr lang="en-AU" dirty="0">
                <a:solidFill>
                  <a:srgbClr val="000000"/>
                </a:solidFill>
                <a:latin typeface="Gill Sans MT"/>
                <a:ea typeface="Calibri"/>
                <a:cs typeface="Calibri"/>
              </a:rPr>
              <a:t>S</a:t>
            </a:r>
            <a:r>
              <a:rPr lang="en-AU" sz="1800" dirty="0">
                <a:solidFill>
                  <a:srgbClr val="000000"/>
                </a:solidFill>
                <a:effectLst/>
                <a:latin typeface="Gill Sans MT"/>
                <a:ea typeface="Calibri"/>
                <a:cs typeface="Calibri"/>
              </a:rPr>
              <a:t>carf </a:t>
            </a:r>
          </a:p>
          <a:p>
            <a:pPr marL="3175" indent="3175"/>
            <a:r>
              <a:rPr lang="en-AU" sz="1800" dirty="0">
                <a:solidFill>
                  <a:srgbClr val="000000"/>
                </a:solidFill>
                <a:effectLst/>
                <a:latin typeface="Gill Sans MT"/>
                <a:ea typeface="Calibri"/>
                <a:cs typeface="Calibri"/>
              </a:rPr>
              <a:t>These are for you to use throughout the exercise and then keep and take home with you at the end.</a:t>
            </a:r>
          </a:p>
          <a:p>
            <a:pPr marL="3175" indent="3175"/>
            <a:endParaRPr lang="en-AU" dirty="0">
              <a:solidFill>
                <a:srgbClr val="000000"/>
              </a:solidFill>
              <a:latin typeface="Gill Sans MT"/>
              <a:ea typeface="Calibri"/>
              <a:cs typeface="Calibri"/>
            </a:endParaRPr>
          </a:p>
          <a:p>
            <a:pPr marL="3175" indent="3175"/>
            <a:r>
              <a:rPr lang="en-AU" sz="1800" b="1" dirty="0">
                <a:solidFill>
                  <a:srgbClr val="002060"/>
                </a:solidFill>
                <a:effectLst/>
                <a:latin typeface="Gill Sans MT"/>
                <a:ea typeface="Arial" panose="020B0604020202020204" pitchFamily="34" charset="0"/>
                <a:cs typeface="Calibri"/>
              </a:rPr>
              <a:t>You’ll need Hiking Boots!</a:t>
            </a:r>
            <a:endParaRPr lang="en-AU" sz="1800" dirty="0">
              <a:solidFill>
                <a:srgbClr val="000000"/>
              </a:solidFill>
              <a:effectLst/>
              <a:latin typeface="Gill Sans MT"/>
              <a:ea typeface="Calibri"/>
              <a:cs typeface="Calibri"/>
            </a:endParaRP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Having comfortable and sturdy footwear is important to make the most out of this experience and reduce any possible pain and blisters. </a:t>
            </a:r>
          </a:p>
          <a:p>
            <a:pPr marL="3175" indent="3175"/>
            <a:endParaRPr lang="en-AU" dirty="0">
              <a:solidFill>
                <a:srgbClr val="000000"/>
              </a:solidFill>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Ensure you get onto sorting out a pair of hiking boots as soon as possible so you can wear them in and become comfortable with them!</a:t>
            </a: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244838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CE8B0B7-30B1-4822-A2BD-372C45218F7A}"/>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8724900" y="0"/>
            <a:ext cx="3467100" cy="3803650"/>
          </a:xfrm>
        </p:spPr>
      </p:pic>
      <p:pic>
        <p:nvPicPr>
          <p:cNvPr id="12" name="Picture Placeholder 11">
            <a:extLst>
              <a:ext uri="{FF2B5EF4-FFF2-40B4-BE49-F238E27FC236}">
                <a16:creationId xmlns:a16="http://schemas.microsoft.com/office/drawing/2014/main" id="{5AF7F12F-BBD6-4EAA-BBE1-C3B41376D202}"/>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8343900" y="3803650"/>
            <a:ext cx="3848100" cy="3054350"/>
          </a:xfrm>
        </p:spPr>
      </p:pic>
      <p:graphicFrame>
        <p:nvGraphicFramePr>
          <p:cNvPr id="2" name="Table 1">
            <a:extLst>
              <a:ext uri="{FF2B5EF4-FFF2-40B4-BE49-F238E27FC236}">
                <a16:creationId xmlns:a16="http://schemas.microsoft.com/office/drawing/2014/main" id="{6FDD4B00-E696-B7B2-A1BA-B1135754A570}"/>
              </a:ext>
            </a:extLst>
          </p:cNvPr>
          <p:cNvGraphicFramePr>
            <a:graphicFrameLocks noGrp="1"/>
          </p:cNvGraphicFramePr>
          <p:nvPr>
            <p:extLst>
              <p:ext uri="{D42A27DB-BD31-4B8C-83A1-F6EECF244321}">
                <p14:modId xmlns:p14="http://schemas.microsoft.com/office/powerpoint/2010/main" val="1591129260"/>
              </p:ext>
            </p:extLst>
          </p:nvPr>
        </p:nvGraphicFramePr>
        <p:xfrm>
          <a:off x="565150" y="1179425"/>
          <a:ext cx="6581778" cy="5104643"/>
        </p:xfrm>
        <a:graphic>
          <a:graphicData uri="http://schemas.openxmlformats.org/drawingml/2006/table">
            <a:tbl>
              <a:tblPr firstRow="1" bandRow="1">
                <a:tableStyleId>{5940675A-B579-460E-94D1-54222C63F5DA}</a:tableStyleId>
              </a:tblPr>
              <a:tblGrid>
                <a:gridCol w="2193926">
                  <a:extLst>
                    <a:ext uri="{9D8B030D-6E8A-4147-A177-3AD203B41FA5}">
                      <a16:colId xmlns:a16="http://schemas.microsoft.com/office/drawing/2014/main" val="3671742275"/>
                    </a:ext>
                  </a:extLst>
                </a:gridCol>
                <a:gridCol w="2193926">
                  <a:extLst>
                    <a:ext uri="{9D8B030D-6E8A-4147-A177-3AD203B41FA5}">
                      <a16:colId xmlns:a16="http://schemas.microsoft.com/office/drawing/2014/main" val="626784831"/>
                    </a:ext>
                  </a:extLst>
                </a:gridCol>
                <a:gridCol w="2193926">
                  <a:extLst>
                    <a:ext uri="{9D8B030D-6E8A-4147-A177-3AD203B41FA5}">
                      <a16:colId xmlns:a16="http://schemas.microsoft.com/office/drawing/2014/main" val="1463942680"/>
                    </a:ext>
                  </a:extLst>
                </a:gridCol>
              </a:tblGrid>
              <a:tr h="931477">
                <a:tc>
                  <a:txBody>
                    <a:bodyPr/>
                    <a:lstStyle/>
                    <a:p>
                      <a:endParaRPr lang="en-US" sz="1000" dirty="0">
                        <a:latin typeface="Gill Sans MT" panose="020B0502020104020203"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dirty="0">
                        <a:latin typeface="Gill Sans MT" panose="020B0502020104020203"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sz="1000">
                        <a:latin typeface="Gill Sans MT" panose="020B0502020104020203" pitchFamily="34" charset="77"/>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492446"/>
                  </a:ext>
                </a:extLst>
              </a:tr>
              <a:tr h="379379">
                <a:tc>
                  <a:txBody>
                    <a:bodyPr/>
                    <a:lstStyle/>
                    <a:p>
                      <a:pPr marL="3175" indent="3175" algn="ctr"/>
                      <a:r>
                        <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Hiking Backpack</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3175" indent="3175" algn="ctr"/>
                      <a:r>
                        <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Hutchies (Small Shelters)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Sleeping Bags</a:t>
                      </a:r>
                    </a:p>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(New &amp; yours to keep after exercise)</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3937454"/>
                  </a:ext>
                </a:extLst>
              </a:tr>
              <a:tr h="856034">
                <a:tc>
                  <a:txBody>
                    <a:bodyPr/>
                    <a:lstStyle/>
                    <a:p>
                      <a:pPr indent="3175" algn="ctr"/>
                      <a:endPar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22757939"/>
                  </a:ext>
                </a:extLst>
              </a:tr>
              <a:tr h="321012">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2x 1L Water Bottles</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3175" algn="ctr" defTabSz="914400" rtl="0" eaLnBrk="1" fontAlgn="auto" latinLnBrk="0" hangingPunct="1">
                        <a:lnSpc>
                          <a:spcPct val="100000"/>
                        </a:lnSpc>
                        <a:spcBef>
                          <a:spcPts val="0"/>
                        </a:spcBef>
                        <a:spcAft>
                          <a:spcPts val="0"/>
                        </a:spcAft>
                        <a:buClrTx/>
                        <a:buSzTx/>
                        <a:buFontTx/>
                        <a:buNone/>
                        <a:tabLst/>
                        <a:defRPr/>
                      </a:pP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Rain Jacket</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3175" algn="ctr" defTabSz="914400" rtl="0" eaLnBrk="1" fontAlgn="auto" latinLnBrk="0" hangingPunct="1">
                        <a:lnSpc>
                          <a:spcPct val="100000"/>
                        </a:lnSpc>
                        <a:spcBef>
                          <a:spcPts val="0"/>
                        </a:spcBef>
                        <a:spcAft>
                          <a:spcPts val="0"/>
                        </a:spcAft>
                        <a:buClrTx/>
                        <a:buSzTx/>
                        <a:buFontTx/>
                        <a:buNone/>
                        <a:tabLst/>
                        <a:defRPr/>
                      </a:pP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Sleeping Mat</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18039910"/>
                  </a:ext>
                </a:extLst>
              </a:tr>
              <a:tr h="924128">
                <a:tc>
                  <a:txBody>
                    <a:bodyPr/>
                    <a:lstStyle/>
                    <a:p>
                      <a:pPr indent="3175" algn="ctr"/>
                      <a:endPar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 </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8785830"/>
                  </a:ext>
                </a:extLst>
              </a:tr>
              <a:tr h="321013">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Eating/Drinking Cup</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Spoon</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AU" sz="1000" kern="1200" dirty="0">
                        <a:solidFill>
                          <a:schemeClr val="tx1"/>
                        </a:solidFill>
                        <a:effectLst/>
                        <a:latin typeface="Gill Sans MT" panose="020B0502020104020203" pitchFamily="34"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28061365"/>
                  </a:ext>
                </a:extLst>
              </a:tr>
              <a:tr h="875489">
                <a:tc>
                  <a:txBody>
                    <a:bodyPr/>
                    <a:lstStyle/>
                    <a:p>
                      <a:pPr indent="3175" algn="ct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endParaRPr lang="en-AU" sz="1000" kern="1200" dirty="0">
                        <a:solidFill>
                          <a:schemeClr val="tx1"/>
                        </a:solidFill>
                        <a:effectLst/>
                        <a:latin typeface="Gill Sans MT" panose="020B0502020104020203" pitchFamily="34" charset="0"/>
                        <a:ea typeface="+mn-ea"/>
                        <a:cs typeface="+mn-cs"/>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98926618"/>
                  </a:ext>
                </a:extLst>
              </a:tr>
              <a:tr h="496111">
                <a:tc>
                  <a:txBody>
                    <a:bodyPr/>
                    <a:lstStyle/>
                    <a:p>
                      <a:pPr algn="ctr" fontAlgn="base"/>
                      <a:r>
                        <a:rPr lang="en-AU" sz="1000" kern="100" dirty="0">
                          <a:solidFill>
                            <a:schemeClr val="tx1"/>
                          </a:solidFill>
                          <a:effectLst/>
                          <a:latin typeface="Gill Sans MT" panose="020B0502020104020203" pitchFamily="34" charset="77"/>
                          <a:ea typeface="Times New Roman" panose="02020603050405020304" pitchFamily="18" charset="0"/>
                          <a:cs typeface="Arial" panose="020B0604020202020204" pitchFamily="34" charset="0"/>
                        </a:rPr>
                        <a:t>Wide Brimmed Hat</a:t>
                      </a:r>
                    </a:p>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(New &amp; yours to keep after exercise)</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Buff</a:t>
                      </a:r>
                    </a:p>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(New &amp; yours to keep after exercise)</a:t>
                      </a:r>
                      <a:endParaRPr lang="en-AU"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indent="3175" algn="ctr"/>
                      <a:r>
                        <a:rPr lang="en-US" sz="1000" kern="100" dirty="0">
                          <a:solidFill>
                            <a:schemeClr val="tx1"/>
                          </a:solidFill>
                          <a:effectLst/>
                          <a:latin typeface="Gill Sans MT" panose="020B0502020104020203" pitchFamily="34" charset="77"/>
                          <a:ea typeface="Calibri" panose="020F0502020204030204" pitchFamily="34" charset="0"/>
                          <a:cs typeface="Calibri" panose="020F0502020204030204" pitchFamily="34" charset="0"/>
                        </a:rPr>
                        <a:t> </a:t>
                      </a:r>
                      <a:r>
                        <a:rPr lang="en-AU" sz="1000" kern="1200" dirty="0">
                          <a:solidFill>
                            <a:schemeClr val="tx1"/>
                          </a:solidFill>
                          <a:effectLst/>
                          <a:latin typeface="Gill Sans MT" panose="020B0502020104020203" pitchFamily="34" charset="0"/>
                          <a:ea typeface="+mn-ea"/>
                          <a:cs typeface="+mn-cs"/>
                        </a:rPr>
                        <a:t>Sock protectors (gaiters)</a:t>
                      </a: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999663"/>
                  </a:ext>
                </a:extLst>
              </a:tr>
            </a:tbl>
          </a:graphicData>
        </a:graphic>
      </p:graphicFrame>
      <p:pic>
        <p:nvPicPr>
          <p:cNvPr id="11" name="Picture 10">
            <a:extLst>
              <a:ext uri="{FF2B5EF4-FFF2-40B4-BE49-F238E27FC236}">
                <a16:creationId xmlns:a16="http://schemas.microsoft.com/office/drawing/2014/main" id="{605B7D46-4F92-1C6C-26B3-024892C10E9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438379" y="1225657"/>
            <a:ext cx="463550" cy="728980"/>
          </a:xfrm>
          <a:prstGeom prst="rect">
            <a:avLst/>
          </a:prstGeom>
          <a:noFill/>
          <a:ln>
            <a:noFill/>
          </a:ln>
        </p:spPr>
      </p:pic>
      <p:pic>
        <p:nvPicPr>
          <p:cNvPr id="13" name="Picture 12">
            <a:extLst>
              <a:ext uri="{FF2B5EF4-FFF2-40B4-BE49-F238E27FC236}">
                <a16:creationId xmlns:a16="http://schemas.microsoft.com/office/drawing/2014/main" id="{B4BC535D-51AF-CA30-BABA-5AD2E60DD4F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41557" y="1367086"/>
            <a:ext cx="914400" cy="463550"/>
          </a:xfrm>
          <a:prstGeom prst="rect">
            <a:avLst/>
          </a:prstGeom>
          <a:noFill/>
          <a:ln>
            <a:noFill/>
          </a:ln>
        </p:spPr>
      </p:pic>
      <p:pic>
        <p:nvPicPr>
          <p:cNvPr id="14" name="Picture 13" descr="Black Wolf Zambezie Hooded Sleeping Bag Blue | Snowys Outdoors">
            <a:extLst>
              <a:ext uri="{FF2B5EF4-FFF2-40B4-BE49-F238E27FC236}">
                <a16:creationId xmlns:a16="http://schemas.microsoft.com/office/drawing/2014/main" id="{B3FD2996-2E2E-C2F7-E97C-22491B8736F7}"/>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5802407" y="932429"/>
            <a:ext cx="659130" cy="1332865"/>
          </a:xfrm>
          <a:prstGeom prst="rect">
            <a:avLst/>
          </a:prstGeom>
          <a:noFill/>
          <a:ln>
            <a:noFill/>
          </a:ln>
        </p:spPr>
      </p:pic>
      <p:pic>
        <p:nvPicPr>
          <p:cNvPr id="15" name="Picture 14">
            <a:extLst>
              <a:ext uri="{FF2B5EF4-FFF2-40B4-BE49-F238E27FC236}">
                <a16:creationId xmlns:a16="http://schemas.microsoft.com/office/drawing/2014/main" id="{CE7E0844-F57F-5A24-EBA3-D8AD48A5E15B}"/>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37909" y="2657122"/>
            <a:ext cx="835025" cy="476885"/>
          </a:xfrm>
          <a:prstGeom prst="rect">
            <a:avLst/>
          </a:prstGeom>
          <a:noFill/>
          <a:ln>
            <a:noFill/>
          </a:ln>
        </p:spPr>
      </p:pic>
      <p:pic>
        <p:nvPicPr>
          <p:cNvPr id="16" name="Picture 15">
            <a:extLst>
              <a:ext uri="{FF2B5EF4-FFF2-40B4-BE49-F238E27FC236}">
                <a16:creationId xmlns:a16="http://schemas.microsoft.com/office/drawing/2014/main" id="{2595E17F-3385-DF46-9EF1-6D2B7D7E5B1B}"/>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291095" y="2616983"/>
            <a:ext cx="356272" cy="615520"/>
          </a:xfrm>
          <a:prstGeom prst="rect">
            <a:avLst/>
          </a:prstGeom>
          <a:noFill/>
          <a:ln>
            <a:noFill/>
          </a:ln>
        </p:spPr>
      </p:pic>
      <p:pic>
        <p:nvPicPr>
          <p:cNvPr id="17" name="Picture 16">
            <a:extLst>
              <a:ext uri="{FF2B5EF4-FFF2-40B4-BE49-F238E27FC236}">
                <a16:creationId xmlns:a16="http://schemas.microsoft.com/office/drawing/2014/main" id="{3F646267-B116-8836-232B-2949D0ADDC4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70154" y="2610316"/>
            <a:ext cx="356272" cy="615520"/>
          </a:xfrm>
          <a:prstGeom prst="rect">
            <a:avLst/>
          </a:prstGeom>
          <a:noFill/>
          <a:ln>
            <a:noFill/>
          </a:ln>
        </p:spPr>
      </p:pic>
      <p:pic>
        <p:nvPicPr>
          <p:cNvPr id="18" name="Picture 17">
            <a:extLst>
              <a:ext uri="{FF2B5EF4-FFF2-40B4-BE49-F238E27FC236}">
                <a16:creationId xmlns:a16="http://schemas.microsoft.com/office/drawing/2014/main" id="{44E66E83-4E93-7AB4-3DC9-78729298C6AE}"/>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428609" y="3885085"/>
            <a:ext cx="437515" cy="476885"/>
          </a:xfrm>
          <a:prstGeom prst="rect">
            <a:avLst/>
          </a:prstGeom>
          <a:noFill/>
          <a:ln>
            <a:noFill/>
          </a:ln>
        </p:spPr>
      </p:pic>
      <p:pic>
        <p:nvPicPr>
          <p:cNvPr id="19" name="Picture 18">
            <a:extLst>
              <a:ext uri="{FF2B5EF4-FFF2-40B4-BE49-F238E27FC236}">
                <a16:creationId xmlns:a16="http://schemas.microsoft.com/office/drawing/2014/main" id="{50A656DC-57F2-953A-CFCB-03180DC6D28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508255" y="3848583"/>
            <a:ext cx="675640" cy="490220"/>
          </a:xfrm>
          <a:prstGeom prst="rect">
            <a:avLst/>
          </a:prstGeom>
          <a:noFill/>
          <a:ln>
            <a:noFill/>
          </a:ln>
        </p:spPr>
      </p:pic>
      <p:pic>
        <p:nvPicPr>
          <p:cNvPr id="20" name="Picture 19">
            <a:extLst>
              <a:ext uri="{FF2B5EF4-FFF2-40B4-BE49-F238E27FC236}">
                <a16:creationId xmlns:a16="http://schemas.microsoft.com/office/drawing/2014/main" id="{05D70087-5F0C-49F4-15D2-1FA6BCA33298}"/>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3587630" y="2609024"/>
            <a:ext cx="516890" cy="636270"/>
          </a:xfrm>
          <a:prstGeom prst="rect">
            <a:avLst/>
          </a:prstGeom>
          <a:noFill/>
          <a:ln>
            <a:noFill/>
          </a:ln>
        </p:spPr>
      </p:pic>
      <p:pic>
        <p:nvPicPr>
          <p:cNvPr id="21" name="Picture 20" descr="School Hat | Kmart">
            <a:extLst>
              <a:ext uri="{FF2B5EF4-FFF2-40B4-BE49-F238E27FC236}">
                <a16:creationId xmlns:a16="http://schemas.microsoft.com/office/drawing/2014/main" id="{351386CF-FE07-E548-1FF5-A36A02D041A5}"/>
              </a:ext>
            </a:extLst>
          </p:cNvPr>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91095" y="5211810"/>
            <a:ext cx="592395" cy="362165"/>
          </a:xfrm>
          <a:prstGeom prst="rect">
            <a:avLst/>
          </a:prstGeom>
          <a:noFill/>
          <a:ln>
            <a:noFill/>
          </a:ln>
        </p:spPr>
      </p:pic>
      <p:pic>
        <p:nvPicPr>
          <p:cNvPr id="25" name="Picture 24" descr="Bata Over Boot Sock Protector Navy | Bowens">
            <a:extLst>
              <a:ext uri="{FF2B5EF4-FFF2-40B4-BE49-F238E27FC236}">
                <a16:creationId xmlns:a16="http://schemas.microsoft.com/office/drawing/2014/main" id="{9492594A-17D7-06EA-7222-11850BF3009C}"/>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36272" y="4995489"/>
            <a:ext cx="719455" cy="719455"/>
          </a:xfrm>
          <a:prstGeom prst="rect">
            <a:avLst/>
          </a:prstGeom>
          <a:noFill/>
          <a:ln>
            <a:noFill/>
          </a:ln>
        </p:spPr>
      </p:pic>
      <p:sp>
        <p:nvSpPr>
          <p:cNvPr id="27" name="TextBox 26">
            <a:extLst>
              <a:ext uri="{FF2B5EF4-FFF2-40B4-BE49-F238E27FC236}">
                <a16:creationId xmlns:a16="http://schemas.microsoft.com/office/drawing/2014/main" id="{C0731AB6-F201-DA8E-652C-B62EFEAE37EC}"/>
              </a:ext>
            </a:extLst>
          </p:cNvPr>
          <p:cNvSpPr txBox="1"/>
          <p:nvPr/>
        </p:nvSpPr>
        <p:spPr>
          <a:xfrm>
            <a:off x="565150" y="510866"/>
            <a:ext cx="8775700" cy="369717"/>
          </a:xfrm>
          <a:prstGeom prst="rect">
            <a:avLst/>
          </a:prstGeom>
          <a:noFill/>
        </p:spPr>
        <p:txBody>
          <a:bodyPr wrap="square">
            <a:spAutoFit/>
          </a:bodyPr>
          <a:lstStyle/>
          <a:p>
            <a:pPr>
              <a:lnSpc>
                <a:spcPct val="107000"/>
              </a:lnSpc>
              <a:spcAft>
                <a:spcPts val="15"/>
              </a:spcAft>
            </a:pPr>
            <a:r>
              <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rPr>
              <a:t>Operation Flin</a:t>
            </a:r>
            <a:r>
              <a:rPr lang="en-AU" b="1" dirty="0">
                <a:solidFill>
                  <a:srgbClr val="002060"/>
                </a:solidFill>
                <a:latin typeface="Gill Sans MT" panose="020B0502020104020203" pitchFamily="34" charset="77"/>
                <a:ea typeface="Arial" panose="020B0604020202020204" pitchFamily="34" charset="0"/>
                <a:cs typeface="Calibri" panose="020F0502020204030204" pitchFamily="34" charset="0"/>
              </a:rPr>
              <a:t>ders will provide you with…</a:t>
            </a:r>
            <a:endPar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endParaRPr>
          </a:p>
        </p:txBody>
      </p:sp>
      <p:pic>
        <p:nvPicPr>
          <p:cNvPr id="1026" name="Picture 2" descr="GripGrab Multifunctional Neck Warmer | Cycling Buff | Bicycle Superstore">
            <a:extLst>
              <a:ext uri="{FF2B5EF4-FFF2-40B4-BE49-F238E27FC236}">
                <a16:creationId xmlns:a16="http://schemas.microsoft.com/office/drawing/2014/main" id="{C125F85E-0DFD-01BD-6459-690DF2988EAE}"/>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a:stretch/>
        </p:blipFill>
        <p:spPr bwMode="auto">
          <a:xfrm>
            <a:off x="3496311" y="5177652"/>
            <a:ext cx="719456" cy="355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20158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24FD06-F5C8-B2CB-C541-1972EDFEC60C}"/>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97046CC-92B7-E581-1092-8746149A2149}"/>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8724900" y="0"/>
            <a:ext cx="3467100" cy="3803650"/>
          </a:xfrm>
        </p:spPr>
      </p:pic>
      <p:pic>
        <p:nvPicPr>
          <p:cNvPr id="12" name="Picture Placeholder 11">
            <a:extLst>
              <a:ext uri="{FF2B5EF4-FFF2-40B4-BE49-F238E27FC236}">
                <a16:creationId xmlns:a16="http://schemas.microsoft.com/office/drawing/2014/main" id="{5CDD5867-D7B4-F81C-8E60-F1801AF7782E}"/>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8343900" y="3803650"/>
            <a:ext cx="3848100" cy="3054350"/>
          </a:xfrm>
        </p:spPr>
      </p:pic>
      <p:graphicFrame>
        <p:nvGraphicFramePr>
          <p:cNvPr id="3" name="Table 2">
            <a:extLst>
              <a:ext uri="{FF2B5EF4-FFF2-40B4-BE49-F238E27FC236}">
                <a16:creationId xmlns:a16="http://schemas.microsoft.com/office/drawing/2014/main" id="{805A9218-C313-9544-82BD-1E41BB9ED3D2}"/>
              </a:ext>
            </a:extLst>
          </p:cNvPr>
          <p:cNvGraphicFramePr>
            <a:graphicFrameLocks noGrp="1"/>
          </p:cNvGraphicFramePr>
          <p:nvPr>
            <p:extLst>
              <p:ext uri="{D42A27DB-BD31-4B8C-83A1-F6EECF244321}">
                <p14:modId xmlns:p14="http://schemas.microsoft.com/office/powerpoint/2010/main" val="3018077894"/>
              </p:ext>
            </p:extLst>
          </p:nvPr>
        </p:nvGraphicFramePr>
        <p:xfrm>
          <a:off x="565146" y="802173"/>
          <a:ext cx="8775704" cy="5977250"/>
        </p:xfrm>
        <a:graphic>
          <a:graphicData uri="http://schemas.openxmlformats.org/drawingml/2006/table">
            <a:tbl>
              <a:tblPr firstRow="1" bandRow="1">
                <a:tableStyleId>{5940675A-B579-460E-94D1-54222C63F5DA}</a:tableStyleId>
              </a:tblPr>
              <a:tblGrid>
                <a:gridCol w="2193926">
                  <a:extLst>
                    <a:ext uri="{9D8B030D-6E8A-4147-A177-3AD203B41FA5}">
                      <a16:colId xmlns:a16="http://schemas.microsoft.com/office/drawing/2014/main" val="3671742275"/>
                    </a:ext>
                  </a:extLst>
                </a:gridCol>
                <a:gridCol w="2193926">
                  <a:extLst>
                    <a:ext uri="{9D8B030D-6E8A-4147-A177-3AD203B41FA5}">
                      <a16:colId xmlns:a16="http://schemas.microsoft.com/office/drawing/2014/main" val="626784831"/>
                    </a:ext>
                  </a:extLst>
                </a:gridCol>
                <a:gridCol w="2193926">
                  <a:extLst>
                    <a:ext uri="{9D8B030D-6E8A-4147-A177-3AD203B41FA5}">
                      <a16:colId xmlns:a16="http://schemas.microsoft.com/office/drawing/2014/main" val="1463942680"/>
                    </a:ext>
                  </a:extLst>
                </a:gridCol>
                <a:gridCol w="2193926">
                  <a:extLst>
                    <a:ext uri="{9D8B030D-6E8A-4147-A177-3AD203B41FA5}">
                      <a16:colId xmlns:a16="http://schemas.microsoft.com/office/drawing/2014/main" val="89731937"/>
                    </a:ext>
                  </a:extLst>
                </a:gridCol>
              </a:tblGrid>
              <a:tr h="890440">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827492446"/>
                  </a:ext>
                </a:extLst>
              </a:tr>
              <a:tr h="574732">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1 – 2 pairs of loose comfortable walking pants/ cargo pants - not jeans</a:t>
                      </a:r>
                    </a:p>
                    <a:p>
                      <a:pPr marL="3175" marR="0" lvl="0" indent="3175" algn="ctr" defTabSz="914400" rtl="0" eaLnBrk="1" fontAlgn="auto" latinLnBrk="0" hangingPunct="1">
                        <a:lnSpc>
                          <a:spcPct val="100000"/>
                        </a:lnSpc>
                        <a:spcBef>
                          <a:spcPts val="0"/>
                        </a:spcBef>
                        <a:spcAft>
                          <a:spcPts val="0"/>
                        </a:spcAft>
                        <a:buClrTx/>
                        <a:buSzTx/>
                        <a:buFontTx/>
                        <a:buNone/>
                        <a:tabLst/>
                        <a:defRPr/>
                      </a:pP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1 pair of shorts (in warmer months)</a:t>
                      </a: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2 t-shirts/shirts- suitable for walking in the sun (should have collars and long sleeves)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1 t-shirts/shirts- for wearing during downtime at camp</a:t>
                      </a:r>
                    </a:p>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marR="0" lvl="0" indent="3175" algn="ctr" defTabSz="914400" rtl="0" eaLnBrk="1" fontAlgn="auto" latinLnBrk="0" hangingPunct="1">
                        <a:lnSpc>
                          <a:spcPct val="100000"/>
                        </a:lnSpc>
                        <a:spcBef>
                          <a:spcPts val="0"/>
                        </a:spcBef>
                        <a:spcAft>
                          <a:spcPts val="0"/>
                        </a:spcAft>
                        <a:buClrTx/>
                        <a:buSzTx/>
                        <a:buFontTx/>
                        <a:buNone/>
                        <a:tabLst/>
                        <a:defRPr/>
                      </a:pP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1 warm jumper/jacket</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73937454"/>
                  </a:ext>
                </a:extLst>
              </a:tr>
              <a:tr h="835778">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22757939"/>
                  </a:ext>
                </a:extLst>
              </a:tr>
              <a:tr h="466172">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Hiking Boots</a:t>
                      </a:r>
                    </a:p>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and shoes to wear at camp</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3 – 4 pairs of thick socks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4 – 8 pairs of Undies - cotton, comfortable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1 beanie for cold nights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718039910"/>
                  </a:ext>
                </a:extLst>
              </a:tr>
              <a:tr h="496867">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endParaRPr lang="en-US" sz="1000" dirty="0"/>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33089967"/>
                  </a:ext>
                </a:extLst>
              </a:tr>
              <a:tr h="301557">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Head Torch</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Spare Batteries for Head Torch</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Sunglasses</a:t>
                      </a:r>
                      <a:endPar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Hiking Poles</a:t>
                      </a:r>
                      <a:endPar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32309729"/>
                  </a:ext>
                </a:extLst>
              </a:tr>
              <a:tr h="807396">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016547028"/>
                  </a:ext>
                </a:extLst>
              </a:tr>
              <a:tr h="282102">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Toothbrush &amp; Toothpaste</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Sunscreen &amp; Lip Balm</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Wet Wipes (Biodegradable) &amp; Hand Sanitiser</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Insect </a:t>
                      </a:r>
                      <a:r>
                        <a:rPr lang="en-AU" sz="1000" kern="100" dirty="0" err="1">
                          <a:solidFill>
                            <a:srgbClr val="70AD47"/>
                          </a:solidFill>
                          <a:effectLst/>
                          <a:latin typeface="Gill Sans MT" panose="020B0502020104020203" pitchFamily="34" charset="77"/>
                          <a:ea typeface="Calibri" panose="020F0502020204030204" pitchFamily="34" charset="0"/>
                          <a:cs typeface="Calibri" panose="020F0502020204030204" pitchFamily="34" charset="0"/>
                        </a:rPr>
                        <a:t>Repellant</a:t>
                      </a: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 &amp; Head Net</a:t>
                      </a: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41360866"/>
                  </a:ext>
                </a:extLst>
              </a:tr>
              <a:tr h="833336">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611290"/>
                  </a:ext>
                </a:extLst>
              </a:tr>
              <a:tr h="466172">
                <a:tc>
                  <a:txBody>
                    <a:bodyPr/>
                    <a:lstStyle/>
                    <a:p>
                      <a:pPr marL="3175" indent="3175" algn="ct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Face Cloth</a:t>
                      </a: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Chafing Cream &amp; Sports Tape </a:t>
                      </a:r>
                    </a:p>
                    <a:p>
                      <a:pPr marL="3175" indent="3175" algn="ctr"/>
                      <a:r>
                        <a:rPr lang="en-AU" sz="1000" kern="100"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(for Blisters)</a:t>
                      </a:r>
                      <a:endPar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Personal Medication</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Sanitary Items</a:t>
                      </a: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3427657"/>
                  </a:ext>
                </a:extLst>
              </a:tr>
            </a:tbl>
          </a:graphicData>
        </a:graphic>
      </p:graphicFrame>
      <p:grpSp>
        <p:nvGrpSpPr>
          <p:cNvPr id="26" name="Group 25">
            <a:extLst>
              <a:ext uri="{FF2B5EF4-FFF2-40B4-BE49-F238E27FC236}">
                <a16:creationId xmlns:a16="http://schemas.microsoft.com/office/drawing/2014/main" id="{E68C3CDD-E181-666E-6690-36BC177192C8}"/>
              </a:ext>
            </a:extLst>
          </p:cNvPr>
          <p:cNvGrpSpPr/>
          <p:nvPr/>
        </p:nvGrpSpPr>
        <p:grpSpPr>
          <a:xfrm>
            <a:off x="565150" y="376867"/>
            <a:ext cx="8775700" cy="369717"/>
            <a:chOff x="565150" y="376867"/>
            <a:chExt cx="8775700" cy="369717"/>
          </a:xfrm>
        </p:grpSpPr>
        <p:sp>
          <p:nvSpPr>
            <p:cNvPr id="27" name="TextBox 26">
              <a:extLst>
                <a:ext uri="{FF2B5EF4-FFF2-40B4-BE49-F238E27FC236}">
                  <a16:creationId xmlns:a16="http://schemas.microsoft.com/office/drawing/2014/main" id="{B2216AF1-A98E-14FE-358E-560FBADBD1AF}"/>
                </a:ext>
              </a:extLst>
            </p:cNvPr>
            <p:cNvSpPr txBox="1"/>
            <p:nvPr/>
          </p:nvSpPr>
          <p:spPr>
            <a:xfrm>
              <a:off x="565150" y="376867"/>
              <a:ext cx="8775700" cy="369717"/>
            </a:xfrm>
            <a:prstGeom prst="rect">
              <a:avLst/>
            </a:prstGeom>
            <a:noFill/>
          </p:spPr>
          <p:txBody>
            <a:bodyPr wrap="square">
              <a:spAutoFit/>
            </a:bodyPr>
            <a:lstStyle/>
            <a:p>
              <a:pPr>
                <a:lnSpc>
                  <a:spcPct val="107000"/>
                </a:lnSpc>
                <a:spcAft>
                  <a:spcPts val="15"/>
                </a:spcAft>
              </a:pPr>
              <a:r>
                <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rPr>
                <a:t>Packing List</a:t>
              </a:r>
            </a:p>
          </p:txBody>
        </p:sp>
        <p:sp>
          <p:nvSpPr>
            <p:cNvPr id="28" name="TextBox 27">
              <a:extLst>
                <a:ext uri="{FF2B5EF4-FFF2-40B4-BE49-F238E27FC236}">
                  <a16:creationId xmlns:a16="http://schemas.microsoft.com/office/drawing/2014/main" id="{259EBBC1-3F2A-8B08-B9B8-C722E13E80F2}"/>
                </a:ext>
              </a:extLst>
            </p:cNvPr>
            <p:cNvSpPr txBox="1"/>
            <p:nvPr/>
          </p:nvSpPr>
          <p:spPr>
            <a:xfrm>
              <a:off x="565150" y="423097"/>
              <a:ext cx="7927097" cy="277255"/>
            </a:xfrm>
            <a:prstGeom prst="rect">
              <a:avLst/>
            </a:prstGeom>
            <a:noFill/>
          </p:spPr>
          <p:txBody>
            <a:bodyPr wrap="square">
              <a:spAutoFit/>
            </a:bodyPr>
            <a:lstStyle/>
            <a:p>
              <a:pPr algn="r">
                <a:lnSpc>
                  <a:spcPct val="107000"/>
                </a:lnSpc>
                <a:spcAft>
                  <a:spcPts val="15"/>
                </a:spcAft>
              </a:pPr>
              <a:r>
                <a:rPr lang="en-US" sz="1200" b="1" dirty="0">
                  <a:solidFill>
                    <a:srgbClr val="4472C4"/>
                  </a:solidFill>
                  <a:effectLst/>
                  <a:latin typeface="Gill Sans MT" panose="020B0502020104020203" pitchFamily="34" charset="77"/>
                  <a:ea typeface="Calibri" panose="020F0502020204030204" pitchFamily="34" charset="0"/>
                  <a:cs typeface="Calibri" panose="020F0502020204030204" pitchFamily="34" charset="0"/>
                </a:rPr>
                <a:t>BLUE – Operation Flinders Will Supply</a:t>
              </a:r>
              <a:r>
                <a:rPr lang="en-US" sz="1200" dirty="0">
                  <a:solidFill>
                    <a:srgbClr val="4472C4"/>
                  </a:solidFill>
                  <a:effectLst/>
                  <a:latin typeface="Gill Sans MT" panose="020B0502020104020203" pitchFamily="34" charset="77"/>
                  <a:ea typeface="Calibri" panose="020F0502020204030204" pitchFamily="34" charset="0"/>
                  <a:cs typeface="Calibri" panose="020F0502020204030204" pitchFamily="34" charset="0"/>
                </a:rPr>
                <a:t>  </a:t>
              </a:r>
              <a:r>
                <a:rPr lang="en-US" sz="12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r>
                <a:rPr lang="en-US" sz="1200" b="1" dirty="0">
                  <a:solidFill>
                    <a:srgbClr val="70AD47"/>
                  </a:solidFill>
                  <a:effectLst/>
                  <a:latin typeface="Gill Sans MT" panose="020B0502020104020203" pitchFamily="34" charset="77"/>
                  <a:ea typeface="Calibri" panose="020F0502020204030204" pitchFamily="34" charset="0"/>
                  <a:cs typeface="Calibri" panose="020F0502020204030204" pitchFamily="34" charset="0"/>
                </a:rPr>
                <a:t>GREEN – Optional Suggested Item</a:t>
              </a:r>
              <a:endParaRPr lang="en-AU" sz="12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p:txBody>
        </p:sp>
      </p:grpSp>
      <p:pic>
        <p:nvPicPr>
          <p:cNvPr id="29" name="Picture 28">
            <a:extLst>
              <a:ext uri="{FF2B5EF4-FFF2-40B4-BE49-F238E27FC236}">
                <a16:creationId xmlns:a16="http://schemas.microsoft.com/office/drawing/2014/main" id="{E576AA45-6C71-A0D4-5356-96853975422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00814" y="909448"/>
            <a:ext cx="719455" cy="719455"/>
          </a:xfrm>
          <a:prstGeom prst="rect">
            <a:avLst/>
          </a:prstGeom>
          <a:noFill/>
          <a:ln>
            <a:noFill/>
          </a:ln>
        </p:spPr>
      </p:pic>
      <p:pic>
        <p:nvPicPr>
          <p:cNvPr id="30" name="Picture 29">
            <a:extLst>
              <a:ext uri="{FF2B5EF4-FFF2-40B4-BE49-F238E27FC236}">
                <a16:creationId xmlns:a16="http://schemas.microsoft.com/office/drawing/2014/main" id="{4448D99C-879E-F82E-A4F1-B7C8397C7C6F}"/>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74036" y="842179"/>
            <a:ext cx="786130" cy="878205"/>
          </a:xfrm>
          <a:prstGeom prst="rect">
            <a:avLst/>
          </a:prstGeom>
          <a:noFill/>
          <a:ln>
            <a:noFill/>
          </a:ln>
        </p:spPr>
      </p:pic>
      <p:pic>
        <p:nvPicPr>
          <p:cNvPr id="31" name="Picture 30">
            <a:extLst>
              <a:ext uri="{FF2B5EF4-FFF2-40B4-BE49-F238E27FC236}">
                <a16:creationId xmlns:a16="http://schemas.microsoft.com/office/drawing/2014/main" id="{8E581B2E-8353-D6CF-6CE3-C6009C3BA51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flipH="1">
            <a:off x="3901419" y="815596"/>
            <a:ext cx="622300" cy="868045"/>
          </a:xfrm>
          <a:prstGeom prst="rect">
            <a:avLst/>
          </a:prstGeom>
          <a:noFill/>
          <a:ln>
            <a:noFill/>
          </a:ln>
        </p:spPr>
      </p:pic>
      <p:pic>
        <p:nvPicPr>
          <p:cNvPr id="32" name="Picture 31">
            <a:extLst>
              <a:ext uri="{FF2B5EF4-FFF2-40B4-BE49-F238E27FC236}">
                <a16:creationId xmlns:a16="http://schemas.microsoft.com/office/drawing/2014/main" id="{ADB9CCBC-D5C4-D044-D687-0171B5F71B5E}"/>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622899" y="849886"/>
            <a:ext cx="627380" cy="719455"/>
          </a:xfrm>
          <a:prstGeom prst="rect">
            <a:avLst/>
          </a:prstGeom>
          <a:noFill/>
          <a:ln>
            <a:noFill/>
          </a:ln>
        </p:spPr>
      </p:pic>
      <p:pic>
        <p:nvPicPr>
          <p:cNvPr id="33" name="Picture 32" descr="Men's Shorts &amp; Pants - Mont Adventure Equipment">
            <a:extLst>
              <a:ext uri="{FF2B5EF4-FFF2-40B4-BE49-F238E27FC236}">
                <a16:creationId xmlns:a16="http://schemas.microsoft.com/office/drawing/2014/main" id="{7826618A-0A20-F553-B552-F86765CDE510}"/>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86942" y="924180"/>
            <a:ext cx="719455" cy="719455"/>
          </a:xfrm>
          <a:prstGeom prst="rect">
            <a:avLst/>
          </a:prstGeom>
          <a:noFill/>
          <a:ln>
            <a:noFill/>
          </a:ln>
        </p:spPr>
      </p:pic>
      <p:pic>
        <p:nvPicPr>
          <p:cNvPr id="34" name="Picture 33">
            <a:extLst>
              <a:ext uri="{FF2B5EF4-FFF2-40B4-BE49-F238E27FC236}">
                <a16:creationId xmlns:a16="http://schemas.microsoft.com/office/drawing/2014/main" id="{468207B8-ED10-14E6-AF2B-87E467AB4DE0}"/>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678295" y="909448"/>
            <a:ext cx="489585" cy="719455"/>
          </a:xfrm>
          <a:prstGeom prst="rect">
            <a:avLst/>
          </a:prstGeom>
          <a:noFill/>
          <a:ln>
            <a:noFill/>
          </a:ln>
        </p:spPr>
      </p:pic>
      <p:pic>
        <p:nvPicPr>
          <p:cNvPr id="35" name="Picture 34">
            <a:extLst>
              <a:ext uri="{FF2B5EF4-FFF2-40B4-BE49-F238E27FC236}">
                <a16:creationId xmlns:a16="http://schemas.microsoft.com/office/drawing/2014/main" id="{CD03906F-5191-7D56-4670-6ED544D2C0A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251420" y="909839"/>
            <a:ext cx="519430" cy="719455"/>
          </a:xfrm>
          <a:prstGeom prst="rect">
            <a:avLst/>
          </a:prstGeom>
          <a:noFill/>
          <a:ln>
            <a:noFill/>
          </a:ln>
        </p:spPr>
      </p:pic>
      <p:pic>
        <p:nvPicPr>
          <p:cNvPr id="37" name="Picture 36">
            <a:extLst>
              <a:ext uri="{FF2B5EF4-FFF2-40B4-BE49-F238E27FC236}">
                <a16:creationId xmlns:a16="http://schemas.microsoft.com/office/drawing/2014/main" id="{03A7B88A-ECC8-1941-2669-A9EBA3092C22}"/>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475261" y="2242067"/>
            <a:ext cx="728345" cy="728345"/>
          </a:xfrm>
          <a:prstGeom prst="rect">
            <a:avLst/>
          </a:prstGeom>
          <a:noFill/>
          <a:ln>
            <a:noFill/>
          </a:ln>
        </p:spPr>
      </p:pic>
      <p:pic>
        <p:nvPicPr>
          <p:cNvPr id="38" name="Picture 37">
            <a:extLst>
              <a:ext uri="{FF2B5EF4-FFF2-40B4-BE49-F238E27FC236}">
                <a16:creationId xmlns:a16="http://schemas.microsoft.com/office/drawing/2014/main" id="{6FC27E80-247A-EE1D-FD39-B75D69BB4C31}"/>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70902" y="2323001"/>
            <a:ext cx="415290" cy="715010"/>
          </a:xfrm>
          <a:prstGeom prst="rect">
            <a:avLst/>
          </a:prstGeom>
          <a:noFill/>
          <a:ln>
            <a:noFill/>
          </a:ln>
        </p:spPr>
      </p:pic>
      <p:pic>
        <p:nvPicPr>
          <p:cNvPr id="39" name="Picture 38">
            <a:extLst>
              <a:ext uri="{FF2B5EF4-FFF2-40B4-BE49-F238E27FC236}">
                <a16:creationId xmlns:a16="http://schemas.microsoft.com/office/drawing/2014/main" id="{013778DC-A4C6-E303-3039-209969365FB6}"/>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88485" y="2325504"/>
            <a:ext cx="479425" cy="719455"/>
          </a:xfrm>
          <a:prstGeom prst="rect">
            <a:avLst/>
          </a:prstGeom>
          <a:noFill/>
          <a:ln>
            <a:noFill/>
          </a:ln>
        </p:spPr>
      </p:pic>
      <p:pic>
        <p:nvPicPr>
          <p:cNvPr id="41" name="Picture 40">
            <a:extLst>
              <a:ext uri="{FF2B5EF4-FFF2-40B4-BE49-F238E27FC236}">
                <a16:creationId xmlns:a16="http://schemas.microsoft.com/office/drawing/2014/main" id="{9E2E16B4-F73C-A205-F361-9E5FFF6D60D1}"/>
              </a:ext>
            </a:extLst>
          </p:cNvPr>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166055" y="3587486"/>
            <a:ext cx="768350" cy="304800"/>
          </a:xfrm>
          <a:prstGeom prst="rect">
            <a:avLst/>
          </a:prstGeom>
          <a:noFill/>
          <a:ln>
            <a:noFill/>
          </a:ln>
        </p:spPr>
      </p:pic>
      <p:pic>
        <p:nvPicPr>
          <p:cNvPr id="42" name="Picture 41">
            <a:extLst>
              <a:ext uri="{FF2B5EF4-FFF2-40B4-BE49-F238E27FC236}">
                <a16:creationId xmlns:a16="http://schemas.microsoft.com/office/drawing/2014/main" id="{3805163B-E33B-8D25-852B-CFC5C4800EA0}"/>
              </a:ext>
            </a:extLst>
          </p:cNvPr>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669668" y="3509186"/>
            <a:ext cx="318135" cy="368935"/>
          </a:xfrm>
          <a:prstGeom prst="rect">
            <a:avLst/>
          </a:prstGeom>
          <a:noFill/>
          <a:ln>
            <a:noFill/>
          </a:ln>
        </p:spPr>
      </p:pic>
      <p:pic>
        <p:nvPicPr>
          <p:cNvPr id="43" name="Picture 42">
            <a:extLst>
              <a:ext uri="{FF2B5EF4-FFF2-40B4-BE49-F238E27FC236}">
                <a16:creationId xmlns:a16="http://schemas.microsoft.com/office/drawing/2014/main" id="{2EFFB82D-7C9B-4DF3-9B99-30DBF9167966}"/>
              </a:ext>
            </a:extLst>
          </p:cNvPr>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41568" y="3643138"/>
            <a:ext cx="788035" cy="359410"/>
          </a:xfrm>
          <a:prstGeom prst="rect">
            <a:avLst/>
          </a:prstGeom>
          <a:noFill/>
          <a:ln>
            <a:noFill/>
          </a:ln>
        </p:spPr>
      </p:pic>
      <p:pic>
        <p:nvPicPr>
          <p:cNvPr id="44" name="Picture 43">
            <a:extLst>
              <a:ext uri="{FF2B5EF4-FFF2-40B4-BE49-F238E27FC236}">
                <a16:creationId xmlns:a16="http://schemas.microsoft.com/office/drawing/2014/main" id="{38C9C576-C7A7-AD14-5BF1-8BE9EED41384}"/>
              </a:ext>
            </a:extLst>
          </p:cNvPr>
          <p:cNvPicPr>
            <a:picLocks noChangeAspect="1"/>
          </p:cNvPicPr>
          <p:nvPr/>
        </p:nvPicPr>
        <p:blipFill>
          <a:blip r:embed="rId17" cstate="print">
            <a:extLst>
              <a:ext uri="{28A0092B-C50C-407E-A947-70E740481C1C}">
                <a14:useLocalDpi xmlns:a14="http://schemas.microsoft.com/office/drawing/2010/main" val="0"/>
              </a:ext>
            </a:extLst>
          </a:blip>
          <a:srcRect/>
          <a:stretch>
            <a:fillRect/>
          </a:stretch>
        </p:blipFill>
        <p:spPr bwMode="auto">
          <a:xfrm rot="4599226">
            <a:off x="8111744" y="3428798"/>
            <a:ext cx="269240" cy="719455"/>
          </a:xfrm>
          <a:prstGeom prst="rect">
            <a:avLst/>
          </a:prstGeom>
          <a:noFill/>
          <a:ln>
            <a:noFill/>
          </a:ln>
        </p:spPr>
      </p:pic>
      <p:pic>
        <p:nvPicPr>
          <p:cNvPr id="45" name="Picture 44">
            <a:extLst>
              <a:ext uri="{FF2B5EF4-FFF2-40B4-BE49-F238E27FC236}">
                <a16:creationId xmlns:a16="http://schemas.microsoft.com/office/drawing/2014/main" id="{59261571-50EA-15BF-E15C-3271DBADD982}"/>
              </a:ext>
            </a:extLst>
          </p:cNvPr>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rot="5400000">
            <a:off x="1470220" y="4261665"/>
            <a:ext cx="160020" cy="1079500"/>
          </a:xfrm>
          <a:prstGeom prst="rect">
            <a:avLst/>
          </a:prstGeom>
          <a:noFill/>
          <a:ln>
            <a:noFill/>
          </a:ln>
        </p:spPr>
      </p:pic>
      <p:pic>
        <p:nvPicPr>
          <p:cNvPr id="46" name="Picture 45">
            <a:extLst>
              <a:ext uri="{FF2B5EF4-FFF2-40B4-BE49-F238E27FC236}">
                <a16:creationId xmlns:a16="http://schemas.microsoft.com/office/drawing/2014/main" id="{9F9DD335-C81A-6F7F-916B-ACC96AB47695}"/>
              </a:ext>
            </a:extLst>
          </p:cNvPr>
          <p:cNvPicPr>
            <a:picLocks noChangeAspect="1"/>
          </p:cNvPicPr>
          <p:nvPr/>
        </p:nvPicPr>
        <p:blipFill>
          <a:blip r:embed="rId19" cstate="print">
            <a:extLst>
              <a:ext uri="{28A0092B-C50C-407E-A947-70E740481C1C}">
                <a14:useLocalDpi xmlns:a14="http://schemas.microsoft.com/office/drawing/2010/main" val="0"/>
              </a:ext>
            </a:extLst>
          </a:blip>
          <a:srcRect/>
          <a:stretch>
            <a:fillRect/>
          </a:stretch>
        </p:blipFill>
        <p:spPr bwMode="auto">
          <a:xfrm rot="5400000">
            <a:off x="1430850" y="4664266"/>
            <a:ext cx="238760" cy="694690"/>
          </a:xfrm>
          <a:prstGeom prst="rect">
            <a:avLst/>
          </a:prstGeom>
          <a:noFill/>
          <a:ln>
            <a:noFill/>
          </a:ln>
        </p:spPr>
      </p:pic>
      <p:pic>
        <p:nvPicPr>
          <p:cNvPr id="47" name="Picture 46">
            <a:extLst>
              <a:ext uri="{FF2B5EF4-FFF2-40B4-BE49-F238E27FC236}">
                <a16:creationId xmlns:a16="http://schemas.microsoft.com/office/drawing/2014/main" id="{F96041F5-3D21-CF38-48C2-4408CA24A720}"/>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6749" r="25570"/>
          <a:stretch/>
        </p:blipFill>
        <p:spPr bwMode="auto">
          <a:xfrm>
            <a:off x="3326768" y="4532503"/>
            <a:ext cx="342900" cy="719455"/>
          </a:xfrm>
          <a:prstGeom prst="rect">
            <a:avLst/>
          </a:prstGeom>
          <a:noFill/>
          <a:ln>
            <a:noFill/>
          </a:ln>
          <a:extLst>
            <a:ext uri="{53640926-AAD7-44D8-BBD7-CCE9431645EC}">
              <a14:shadowObscured xmlns:a14="http://schemas.microsoft.com/office/drawing/2010/main"/>
            </a:ext>
          </a:extLst>
        </p:spPr>
      </p:pic>
      <p:pic>
        <p:nvPicPr>
          <p:cNvPr id="48" name="Picture 47">
            <a:extLst>
              <a:ext uri="{FF2B5EF4-FFF2-40B4-BE49-F238E27FC236}">
                <a16:creationId xmlns:a16="http://schemas.microsoft.com/office/drawing/2014/main" id="{20C15768-2256-B9F1-44E9-0C51C089DEC9}"/>
              </a:ext>
            </a:extLst>
          </p:cNvPr>
          <p:cNvPicPr>
            <a:picLocks noChangeAspect="1"/>
          </p:cNvPicPr>
          <p:nvPr/>
        </p:nvPicPr>
        <p:blipFill rotWithShape="1">
          <a:blip r:embed="rId21">
            <a:extLst>
              <a:ext uri="{28A0092B-C50C-407E-A947-70E740481C1C}">
                <a14:useLocalDpi xmlns:a14="http://schemas.microsoft.com/office/drawing/2010/main" val="0"/>
              </a:ext>
            </a:extLst>
          </a:blip>
          <a:srcRect/>
          <a:stretch/>
        </p:blipFill>
        <p:spPr bwMode="auto">
          <a:xfrm>
            <a:off x="3825440" y="4701720"/>
            <a:ext cx="833755" cy="359410"/>
          </a:xfrm>
          <a:prstGeom prst="rect">
            <a:avLst/>
          </a:prstGeom>
          <a:noFill/>
          <a:ln>
            <a:noFill/>
          </a:ln>
          <a:extLst>
            <a:ext uri="{53640926-AAD7-44D8-BBD7-CCE9431645EC}">
              <a14:shadowObscured xmlns:a14="http://schemas.microsoft.com/office/drawing/2010/main"/>
            </a:ext>
          </a:extLst>
        </p:spPr>
      </p:pic>
      <p:pic>
        <p:nvPicPr>
          <p:cNvPr id="49" name="Picture 48">
            <a:extLst>
              <a:ext uri="{FF2B5EF4-FFF2-40B4-BE49-F238E27FC236}">
                <a16:creationId xmlns:a16="http://schemas.microsoft.com/office/drawing/2014/main" id="{1A905852-9945-6B27-9158-4FE9A1DCB839}"/>
              </a:ext>
            </a:extLst>
          </p:cNvPr>
          <p:cNvPicPr>
            <a:picLocks noChangeAspect="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5360326" y="4726267"/>
            <a:ext cx="843280" cy="359410"/>
          </a:xfrm>
          <a:prstGeom prst="rect">
            <a:avLst/>
          </a:prstGeom>
          <a:noFill/>
          <a:ln>
            <a:noFill/>
          </a:ln>
        </p:spPr>
      </p:pic>
      <p:pic>
        <p:nvPicPr>
          <p:cNvPr id="50" name="Picture 49">
            <a:extLst>
              <a:ext uri="{FF2B5EF4-FFF2-40B4-BE49-F238E27FC236}">
                <a16:creationId xmlns:a16="http://schemas.microsoft.com/office/drawing/2014/main" id="{BB9AF1AE-4C1B-2E7E-3775-1533040AED10}"/>
              </a:ext>
            </a:extLst>
          </p:cNvPr>
          <p:cNvPicPr>
            <a:picLocks noChangeAspect="1"/>
          </p:cNvPicPr>
          <p:nvPr/>
        </p:nvPicPr>
        <p:blipFill>
          <a:blip r:embed="rId23" cstate="print">
            <a:extLst>
              <a:ext uri="{28A0092B-C50C-407E-A947-70E740481C1C}">
                <a14:useLocalDpi xmlns:a14="http://schemas.microsoft.com/office/drawing/2010/main" val="0"/>
              </a:ext>
            </a:extLst>
          </a:blip>
          <a:srcRect/>
          <a:stretch>
            <a:fillRect/>
          </a:stretch>
        </p:blipFill>
        <p:spPr bwMode="auto">
          <a:xfrm rot="5400000">
            <a:off x="8061327" y="4625935"/>
            <a:ext cx="719455" cy="564112"/>
          </a:xfrm>
          <a:prstGeom prst="rect">
            <a:avLst/>
          </a:prstGeom>
          <a:noFill/>
          <a:ln>
            <a:noFill/>
          </a:ln>
        </p:spPr>
      </p:pic>
      <p:pic>
        <p:nvPicPr>
          <p:cNvPr id="51" name="Picture 50">
            <a:extLst>
              <a:ext uri="{FF2B5EF4-FFF2-40B4-BE49-F238E27FC236}">
                <a16:creationId xmlns:a16="http://schemas.microsoft.com/office/drawing/2014/main" id="{A3CD99C1-1FEA-FB49-1DC0-AD652B3629E9}"/>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l="36052" r="36229"/>
          <a:stretch/>
        </p:blipFill>
        <p:spPr bwMode="auto">
          <a:xfrm>
            <a:off x="7855663" y="4521697"/>
            <a:ext cx="199390" cy="719455"/>
          </a:xfrm>
          <a:prstGeom prst="rect">
            <a:avLst/>
          </a:prstGeom>
          <a:noFill/>
          <a:ln>
            <a:noFill/>
          </a:ln>
          <a:extLst>
            <a:ext uri="{53640926-AAD7-44D8-BBD7-CCE9431645EC}">
              <a14:shadowObscured xmlns:a14="http://schemas.microsoft.com/office/drawing/2010/main"/>
            </a:ext>
          </a:extLst>
        </p:spPr>
      </p:pic>
      <p:pic>
        <p:nvPicPr>
          <p:cNvPr id="52" name="Picture 51">
            <a:extLst>
              <a:ext uri="{FF2B5EF4-FFF2-40B4-BE49-F238E27FC236}">
                <a16:creationId xmlns:a16="http://schemas.microsoft.com/office/drawing/2014/main" id="{70D30B9B-87A3-7FF2-71A2-A3CD830A38F4}"/>
              </a:ext>
            </a:extLst>
          </p:cNvPr>
          <p:cNvPicPr>
            <a:picLocks noChangeAspect="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6511101" y="4701719"/>
            <a:ext cx="135890" cy="359410"/>
          </a:xfrm>
          <a:prstGeom prst="rect">
            <a:avLst/>
          </a:prstGeom>
          <a:noFill/>
          <a:ln>
            <a:noFill/>
          </a:ln>
        </p:spPr>
      </p:pic>
      <p:pic>
        <p:nvPicPr>
          <p:cNvPr id="53" name="Picture 52" descr="White Diamond Face Cloth Bottle Green | The Towel Warehouse">
            <a:extLst>
              <a:ext uri="{FF2B5EF4-FFF2-40B4-BE49-F238E27FC236}">
                <a16:creationId xmlns:a16="http://schemas.microsoft.com/office/drawing/2014/main" id="{10E42850-2C0C-9B23-D878-62A44074AE56}"/>
              </a:ext>
            </a:extLst>
          </p:cNvPr>
          <p:cNvPicPr>
            <a:picLocks noChangeAspect="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1214950" y="5693399"/>
            <a:ext cx="719455" cy="719455"/>
          </a:xfrm>
          <a:prstGeom prst="rect">
            <a:avLst/>
          </a:prstGeom>
          <a:noFill/>
          <a:ln>
            <a:noFill/>
          </a:ln>
        </p:spPr>
      </p:pic>
      <p:pic>
        <p:nvPicPr>
          <p:cNvPr id="54" name="Picture 53">
            <a:extLst>
              <a:ext uri="{FF2B5EF4-FFF2-40B4-BE49-F238E27FC236}">
                <a16:creationId xmlns:a16="http://schemas.microsoft.com/office/drawing/2014/main" id="{585021FC-BCDE-1847-A330-18728CE4EBE7}"/>
              </a:ext>
            </a:extLst>
          </p:cNvPr>
          <p:cNvPicPr>
            <a:picLocks noChangeAspect="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3326768" y="5607381"/>
            <a:ext cx="403860" cy="719455"/>
          </a:xfrm>
          <a:prstGeom prst="rect">
            <a:avLst/>
          </a:prstGeom>
          <a:noFill/>
          <a:ln>
            <a:noFill/>
          </a:ln>
        </p:spPr>
      </p:pic>
      <p:pic>
        <p:nvPicPr>
          <p:cNvPr id="55" name="Picture 54">
            <a:extLst>
              <a:ext uri="{FF2B5EF4-FFF2-40B4-BE49-F238E27FC236}">
                <a16:creationId xmlns:a16="http://schemas.microsoft.com/office/drawing/2014/main" id="{8D4CA375-3B5C-7529-71B7-1A2AEFF748F2}"/>
              </a:ext>
            </a:extLst>
          </p:cNvPr>
          <p:cNvPicPr>
            <a:picLocks noChangeAspect="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3730628" y="5620762"/>
            <a:ext cx="719455" cy="719455"/>
          </a:xfrm>
          <a:prstGeom prst="rect">
            <a:avLst/>
          </a:prstGeom>
          <a:noFill/>
          <a:ln>
            <a:noFill/>
          </a:ln>
        </p:spPr>
      </p:pic>
      <p:pic>
        <p:nvPicPr>
          <p:cNvPr id="56" name="Picture 55">
            <a:extLst>
              <a:ext uri="{FF2B5EF4-FFF2-40B4-BE49-F238E27FC236}">
                <a16:creationId xmlns:a16="http://schemas.microsoft.com/office/drawing/2014/main" id="{B72C2DAF-9CBB-70C3-BA87-EAD50BEB4EAD}"/>
              </a:ext>
            </a:extLst>
          </p:cNvPr>
          <p:cNvPicPr>
            <a:picLocks noChangeAspect="1"/>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5335712" y="5573227"/>
            <a:ext cx="591820" cy="719455"/>
          </a:xfrm>
          <a:prstGeom prst="rect">
            <a:avLst/>
          </a:prstGeom>
          <a:noFill/>
          <a:ln>
            <a:noFill/>
          </a:ln>
        </p:spPr>
      </p:pic>
      <p:pic>
        <p:nvPicPr>
          <p:cNvPr id="57" name="Picture 56">
            <a:extLst>
              <a:ext uri="{FF2B5EF4-FFF2-40B4-BE49-F238E27FC236}">
                <a16:creationId xmlns:a16="http://schemas.microsoft.com/office/drawing/2014/main" id="{B6A4D587-7777-6949-7FAD-295A695A266B}"/>
              </a:ext>
            </a:extLst>
          </p:cNvPr>
          <p:cNvPicPr>
            <a:picLocks noChangeAspect="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6214361" y="5573227"/>
            <a:ext cx="480060" cy="719455"/>
          </a:xfrm>
          <a:prstGeom prst="rect">
            <a:avLst/>
          </a:prstGeom>
          <a:noFill/>
          <a:ln>
            <a:noFill/>
          </a:ln>
        </p:spPr>
      </p:pic>
      <p:pic>
        <p:nvPicPr>
          <p:cNvPr id="58" name="Picture 57">
            <a:extLst>
              <a:ext uri="{FF2B5EF4-FFF2-40B4-BE49-F238E27FC236}">
                <a16:creationId xmlns:a16="http://schemas.microsoft.com/office/drawing/2014/main" id="{BE2EB22D-2210-D45F-A312-181DBA539C55}"/>
              </a:ext>
            </a:extLst>
          </p:cNvPr>
          <p:cNvPicPr>
            <a:picLocks noChangeAspect="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7927233" y="5607381"/>
            <a:ext cx="719455" cy="719455"/>
          </a:xfrm>
          <a:prstGeom prst="rect">
            <a:avLst/>
          </a:prstGeom>
          <a:noFill/>
          <a:ln>
            <a:noFill/>
          </a:ln>
        </p:spPr>
      </p:pic>
      <p:pic>
        <p:nvPicPr>
          <p:cNvPr id="59" name="Picture 58">
            <a:extLst>
              <a:ext uri="{FF2B5EF4-FFF2-40B4-BE49-F238E27FC236}">
                <a16:creationId xmlns:a16="http://schemas.microsoft.com/office/drawing/2014/main" id="{CE56A958-A0B5-1FCB-2114-F98623E2EB2B}"/>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68088" y="2255538"/>
            <a:ext cx="728345" cy="728345"/>
          </a:xfrm>
          <a:prstGeom prst="rect">
            <a:avLst/>
          </a:prstGeom>
          <a:noFill/>
          <a:ln>
            <a:noFill/>
          </a:ln>
        </p:spPr>
      </p:pic>
      <p:pic>
        <p:nvPicPr>
          <p:cNvPr id="60" name="Picture 59">
            <a:extLst>
              <a:ext uri="{FF2B5EF4-FFF2-40B4-BE49-F238E27FC236}">
                <a16:creationId xmlns:a16="http://schemas.microsoft.com/office/drawing/2014/main" id="{D51F51D8-3510-5D5E-3299-F56E236E71C7}"/>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10914" y="2225700"/>
            <a:ext cx="728345" cy="728345"/>
          </a:xfrm>
          <a:prstGeom prst="rect">
            <a:avLst/>
          </a:prstGeom>
          <a:noFill/>
          <a:ln>
            <a:noFill/>
          </a:ln>
        </p:spPr>
      </p:pic>
      <p:pic>
        <p:nvPicPr>
          <p:cNvPr id="61" name="Picture 60">
            <a:extLst>
              <a:ext uri="{FF2B5EF4-FFF2-40B4-BE49-F238E27FC236}">
                <a16:creationId xmlns:a16="http://schemas.microsoft.com/office/drawing/2014/main" id="{EE002C5F-AF0C-A5AA-59FD-8DEE170D359D}"/>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129708" y="2264523"/>
            <a:ext cx="728345" cy="728345"/>
          </a:xfrm>
          <a:prstGeom prst="rect">
            <a:avLst/>
          </a:prstGeom>
          <a:noFill/>
          <a:ln>
            <a:noFill/>
          </a:ln>
        </p:spPr>
      </p:pic>
      <p:pic>
        <p:nvPicPr>
          <p:cNvPr id="63" name="Picture 62">
            <a:extLst>
              <a:ext uri="{FF2B5EF4-FFF2-40B4-BE49-F238E27FC236}">
                <a16:creationId xmlns:a16="http://schemas.microsoft.com/office/drawing/2014/main" id="{42EAB6D3-1A04-05C8-A70D-7D32B56A1E6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683730" y="2434713"/>
            <a:ext cx="415290" cy="715010"/>
          </a:xfrm>
          <a:prstGeom prst="rect">
            <a:avLst/>
          </a:prstGeom>
          <a:noFill/>
          <a:ln>
            <a:noFill/>
          </a:ln>
        </p:spPr>
      </p:pic>
      <p:pic>
        <p:nvPicPr>
          <p:cNvPr id="64" name="Picture 63">
            <a:extLst>
              <a:ext uri="{FF2B5EF4-FFF2-40B4-BE49-F238E27FC236}">
                <a16:creationId xmlns:a16="http://schemas.microsoft.com/office/drawing/2014/main" id="{0E7177D8-F153-0144-7BB1-30616228138C}"/>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4174" y="2287051"/>
            <a:ext cx="415290" cy="715010"/>
          </a:xfrm>
          <a:prstGeom prst="rect">
            <a:avLst/>
          </a:prstGeom>
          <a:noFill/>
          <a:ln>
            <a:noFill/>
          </a:ln>
        </p:spPr>
      </p:pic>
      <p:pic>
        <p:nvPicPr>
          <p:cNvPr id="65" name="Picture 64">
            <a:extLst>
              <a:ext uri="{FF2B5EF4-FFF2-40B4-BE49-F238E27FC236}">
                <a16:creationId xmlns:a16="http://schemas.microsoft.com/office/drawing/2014/main" id="{A8212BF7-3FF0-96D4-9E6C-247743321C33}"/>
              </a:ext>
            </a:extLst>
          </p:cNvPr>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919612" y="2321130"/>
            <a:ext cx="415290" cy="715010"/>
          </a:xfrm>
          <a:prstGeom prst="rect">
            <a:avLst/>
          </a:prstGeom>
          <a:noFill/>
          <a:ln>
            <a:noFill/>
          </a:ln>
        </p:spPr>
      </p:pic>
      <p:pic>
        <p:nvPicPr>
          <p:cNvPr id="66" name="Picture 65">
            <a:extLst>
              <a:ext uri="{FF2B5EF4-FFF2-40B4-BE49-F238E27FC236}">
                <a16:creationId xmlns:a16="http://schemas.microsoft.com/office/drawing/2014/main" id="{14201823-A6ED-3E27-2EA7-8D2447DB7020}"/>
              </a:ext>
            </a:extLst>
          </p:cNvPr>
          <p:cNvPicPr>
            <a:picLocks noChangeAspect="1"/>
          </p:cNvPicPr>
          <p:nvPr/>
        </p:nvPicPr>
        <p:blipFill>
          <a:blip r:embed="rId32" cstate="print">
            <a:extLst>
              <a:ext uri="{28A0092B-C50C-407E-A947-70E740481C1C}">
                <a14:useLocalDpi xmlns:a14="http://schemas.microsoft.com/office/drawing/2010/main" val="0"/>
              </a:ext>
            </a:extLst>
          </a:blip>
          <a:srcRect/>
          <a:stretch>
            <a:fillRect/>
          </a:stretch>
        </p:blipFill>
        <p:spPr bwMode="auto">
          <a:xfrm>
            <a:off x="735590" y="2321130"/>
            <a:ext cx="1302586" cy="827802"/>
          </a:xfrm>
          <a:prstGeom prst="rect">
            <a:avLst/>
          </a:prstGeom>
          <a:noFill/>
          <a:ln>
            <a:noFill/>
          </a:ln>
        </p:spPr>
      </p:pic>
      <p:pic>
        <p:nvPicPr>
          <p:cNvPr id="67" name="Picture 66" descr="image-product">
            <a:extLst>
              <a:ext uri="{FF2B5EF4-FFF2-40B4-BE49-F238E27FC236}">
                <a16:creationId xmlns:a16="http://schemas.microsoft.com/office/drawing/2014/main" id="{8FF2BD24-3E0F-0E28-A03B-8FDF8D3E0239}"/>
              </a:ext>
            </a:extLst>
          </p:cNvPr>
          <p:cNvPicPr>
            <a:picLocks noChangeAspect="1"/>
          </p:cNvPicPr>
          <p:nvPr/>
        </p:nvPicPr>
        <p:blipFill rotWithShape="1">
          <a:blip r:embed="rId33" cstate="print">
            <a:extLst>
              <a:ext uri="{BEBA8EAE-BF5A-486C-A8C5-ECC9F3942E4B}">
                <a14:imgProps xmlns:a14="http://schemas.microsoft.com/office/drawing/2010/main">
                  <a14:imgLayer r:embed="rId34">
                    <a14:imgEffect>
                      <a14:backgroundRemoval t="0" b="100000" l="2821" r="96082">
                        <a14:foregroundMark x1="2821" y1="56908" x2="2821" y2="56908"/>
                        <a14:foregroundMark x1="96082" y1="51316" x2="96082" y2="51316"/>
                        <a14:backgroundMark x1="64107" y1="20066" x2="64107" y2="20066"/>
                      </a14:backgroundRemoval>
                    </a14:imgEffect>
                  </a14:imgLayer>
                </a14:imgProps>
              </a:ext>
              <a:ext uri="{28A0092B-C50C-407E-A947-70E740481C1C}">
                <a14:useLocalDpi xmlns:a14="http://schemas.microsoft.com/office/drawing/2010/main" val="0"/>
              </a:ext>
            </a:extLst>
          </a:blip>
          <a:srcRect/>
          <a:stretch/>
        </p:blipFill>
        <p:spPr bwMode="auto">
          <a:xfrm>
            <a:off x="1725694" y="2395228"/>
            <a:ext cx="982544" cy="46693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21463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F9CA8-CD54-7060-2C16-A7B5D348BE29}"/>
            </a:ext>
          </a:extLst>
        </p:cNvPr>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5009FEA2-8039-780D-3C53-53A359794BA6}"/>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8724900" y="0"/>
            <a:ext cx="3467100" cy="3803650"/>
          </a:xfrm>
        </p:spPr>
      </p:pic>
      <p:pic>
        <p:nvPicPr>
          <p:cNvPr id="12" name="Picture Placeholder 11" descr="A picture containing person&#10;&#10;Description automatically generated">
            <a:extLst>
              <a:ext uri="{FF2B5EF4-FFF2-40B4-BE49-F238E27FC236}">
                <a16:creationId xmlns:a16="http://schemas.microsoft.com/office/drawing/2014/main" id="{62D1AB8D-B543-54D2-4A6D-144EE7A88857}"/>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8343900" y="3803650"/>
            <a:ext cx="3848100" cy="3054350"/>
          </a:xfrm>
        </p:spPr>
      </p:pic>
      <p:sp>
        <p:nvSpPr>
          <p:cNvPr id="2" name="TextBox 1">
            <a:extLst>
              <a:ext uri="{FF2B5EF4-FFF2-40B4-BE49-F238E27FC236}">
                <a16:creationId xmlns:a16="http://schemas.microsoft.com/office/drawing/2014/main" id="{0F7E7398-A25E-26B3-3148-78B1E2C72766}"/>
              </a:ext>
            </a:extLst>
          </p:cNvPr>
          <p:cNvSpPr txBox="1"/>
          <p:nvPr/>
        </p:nvSpPr>
        <p:spPr>
          <a:xfrm>
            <a:off x="565149" y="743269"/>
            <a:ext cx="8775700" cy="942694"/>
          </a:xfrm>
          <a:prstGeom prst="rect">
            <a:avLst/>
          </a:prstGeom>
          <a:noFill/>
        </p:spPr>
        <p:txBody>
          <a:bodyPr wrap="square">
            <a:spAutoFit/>
          </a:bodyPr>
          <a:lstStyle/>
          <a:p>
            <a:pPr>
              <a:lnSpc>
                <a:spcPct val="107000"/>
              </a:lnSpc>
              <a:spcAft>
                <a:spcPts val="15"/>
              </a:spcAft>
            </a:pPr>
            <a:r>
              <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rPr>
              <a:t>Items to Leave at Home!</a:t>
            </a: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For your safety and to maximise your experience, the below items are </a:t>
            </a:r>
            <a:r>
              <a:rPr lang="en-AU" sz="1800" u="sng"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not</a:t>
            </a:r>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permitted.</a:t>
            </a:r>
          </a:p>
        </p:txBody>
      </p:sp>
      <p:graphicFrame>
        <p:nvGraphicFramePr>
          <p:cNvPr id="4" name="Table 3">
            <a:extLst>
              <a:ext uri="{FF2B5EF4-FFF2-40B4-BE49-F238E27FC236}">
                <a16:creationId xmlns:a16="http://schemas.microsoft.com/office/drawing/2014/main" id="{C03DB488-3FA6-3519-1ACC-EC0AF012CA56}"/>
              </a:ext>
            </a:extLst>
          </p:cNvPr>
          <p:cNvGraphicFramePr>
            <a:graphicFrameLocks noGrp="1"/>
          </p:cNvGraphicFramePr>
          <p:nvPr>
            <p:extLst>
              <p:ext uri="{D42A27DB-BD31-4B8C-83A1-F6EECF244321}">
                <p14:modId xmlns:p14="http://schemas.microsoft.com/office/powerpoint/2010/main" val="2329342347"/>
              </p:ext>
            </p:extLst>
          </p:nvPr>
        </p:nvGraphicFramePr>
        <p:xfrm>
          <a:off x="565149" y="2017678"/>
          <a:ext cx="7703361" cy="4401515"/>
        </p:xfrm>
        <a:graphic>
          <a:graphicData uri="http://schemas.openxmlformats.org/drawingml/2006/table">
            <a:tbl>
              <a:tblPr firstRow="1" firstCol="1" bandRow="1">
                <a:tableStyleId>{5940675A-B579-460E-94D1-54222C63F5DA}</a:tableStyleId>
              </a:tblPr>
              <a:tblGrid>
                <a:gridCol w="2567787">
                  <a:extLst>
                    <a:ext uri="{9D8B030D-6E8A-4147-A177-3AD203B41FA5}">
                      <a16:colId xmlns:a16="http://schemas.microsoft.com/office/drawing/2014/main" val="651508454"/>
                    </a:ext>
                  </a:extLst>
                </a:gridCol>
                <a:gridCol w="2567787">
                  <a:extLst>
                    <a:ext uri="{9D8B030D-6E8A-4147-A177-3AD203B41FA5}">
                      <a16:colId xmlns:a16="http://schemas.microsoft.com/office/drawing/2014/main" val="1891451088"/>
                    </a:ext>
                  </a:extLst>
                </a:gridCol>
                <a:gridCol w="2567787">
                  <a:extLst>
                    <a:ext uri="{9D8B030D-6E8A-4147-A177-3AD203B41FA5}">
                      <a16:colId xmlns:a16="http://schemas.microsoft.com/office/drawing/2014/main" val="1224376964"/>
                    </a:ext>
                  </a:extLst>
                </a:gridCol>
              </a:tblGrid>
              <a:tr h="1649650">
                <a:tc>
                  <a:txBody>
                    <a:bodyPr/>
                    <a:lstStyle/>
                    <a:p>
                      <a:pPr marL="3175" indent="3175" algn="ctr"/>
                      <a:r>
                        <a:rPr lang="en-AU" sz="1100" kern="100" dirty="0">
                          <a:effectLst/>
                        </a:rPr>
                        <a:t> </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100" kern="100" dirty="0">
                          <a:effectLst/>
                        </a:rPr>
                        <a:t> </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949624476"/>
                  </a:ext>
                </a:extLst>
              </a:tr>
              <a:tr h="553414">
                <a:tc>
                  <a:txBody>
                    <a:bodyPr/>
                    <a:lstStyle/>
                    <a:p>
                      <a:pPr marL="3175" indent="3175" algn="ctr"/>
                      <a:r>
                        <a:rPr lang="en-AU" sz="1000" b="1" kern="100" dirty="0">
                          <a:effectLst/>
                          <a:latin typeface="Gill Sans MT" panose="020B0502020104020203" pitchFamily="34" charset="0"/>
                        </a:rPr>
                        <a:t>Phones &amp; Other Electronic Devices</a:t>
                      </a:r>
                      <a:endParaRPr lang="en-AU" sz="1100" b="1" kern="100" dirty="0">
                        <a:effectLst/>
                        <a:latin typeface="Gill Sans MT" panose="020B0502020104020203" pitchFamily="34" charset="0"/>
                      </a:endParaRPr>
                    </a:p>
                    <a:p>
                      <a:pPr marL="3175" indent="3175" algn="ctr"/>
                      <a:r>
                        <a:rPr lang="en-AU" sz="800" kern="100" dirty="0">
                          <a:effectLst/>
                          <a:latin typeface="Gill Sans MT" panose="020B0502020104020203" pitchFamily="34" charset="0"/>
                        </a:rPr>
                        <a:t>(no phone coverage and no charging facilities)</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b="1" kern="100" dirty="0">
                          <a:effectLst/>
                          <a:latin typeface="Gill Sans MT" panose="020B0502020104020203" pitchFamily="34" charset="0"/>
                        </a:rPr>
                        <a:t>Cigarettes &amp; Vapes</a:t>
                      </a:r>
                      <a:endParaRPr lang="en-AU" sz="1400" b="1" kern="100" dirty="0">
                        <a:effectLst/>
                        <a:latin typeface="Gill Sans MT" panose="020B0502020104020203" pitchFamily="34" charset="0"/>
                      </a:endParaRPr>
                    </a:p>
                    <a:p>
                      <a:pPr marL="3175" indent="3175" algn="ctr"/>
                      <a:r>
                        <a:rPr lang="en-AU" sz="800" kern="100" dirty="0">
                          <a:effectLst/>
                          <a:latin typeface="Gill Sans MT" panose="020B0502020104020203" pitchFamily="34" charset="0"/>
                        </a:rPr>
                        <a:t>(illegal and will be reported to local police)</a:t>
                      </a:r>
                      <a:endParaRPr lang="en-AU" sz="8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b="1" kern="100" dirty="0">
                          <a:effectLst/>
                          <a:latin typeface="Gill Sans MT" panose="020B0502020104020203" pitchFamily="34" charset="0"/>
                        </a:rPr>
                        <a:t>Alcohol</a:t>
                      </a:r>
                      <a:endParaRPr lang="en-AU" sz="1100" b="1" kern="100" dirty="0">
                        <a:effectLst/>
                        <a:latin typeface="Gill Sans MT" panose="020B0502020104020203" pitchFamily="34" charset="0"/>
                      </a:endParaRPr>
                    </a:p>
                    <a:p>
                      <a:pPr marL="3175" indent="3175" algn="ctr"/>
                      <a:r>
                        <a:rPr lang="en-AU" sz="800" kern="100" dirty="0">
                          <a:effectLst/>
                          <a:latin typeface="Gill Sans MT" panose="020B0502020104020203" pitchFamily="34" charset="0"/>
                        </a:rPr>
                        <a:t>(illegal and will be reported to local police)</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498616936"/>
                  </a:ext>
                </a:extLst>
              </a:tr>
              <a:tr h="1645037">
                <a:tc>
                  <a:txBody>
                    <a:bodyPr/>
                    <a:lstStyle/>
                    <a:p>
                      <a:pPr marL="3175" indent="3175" algn="ctr"/>
                      <a:r>
                        <a:rPr lang="en-AU" sz="1100" kern="100" dirty="0">
                          <a:effectLst/>
                        </a:rPr>
                        <a:t> </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100" kern="100" dirty="0">
                          <a:effectLst/>
                        </a:rPr>
                        <a:t> </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2600738"/>
                  </a:ext>
                </a:extLst>
              </a:tr>
              <a:tr h="553414">
                <a:tc>
                  <a:txBody>
                    <a:bodyPr/>
                    <a:lstStyle/>
                    <a:p>
                      <a:pPr marL="3175" indent="3175" algn="ctr"/>
                      <a:r>
                        <a:rPr lang="en-AU" sz="1000" b="1" kern="100" dirty="0">
                          <a:effectLst/>
                          <a:latin typeface="Gill Sans MT" panose="020B0502020104020203" pitchFamily="34" charset="0"/>
                        </a:rPr>
                        <a:t>Knives, Sharps or any Other Weapons </a:t>
                      </a:r>
                      <a:endParaRPr lang="en-AU" sz="1100" b="1" kern="100" dirty="0">
                        <a:effectLst/>
                        <a:latin typeface="Gill Sans MT" panose="020B0502020104020203" pitchFamily="34" charset="0"/>
                      </a:endParaRPr>
                    </a:p>
                    <a:p>
                      <a:pPr marL="3175" indent="3175" algn="ctr"/>
                      <a:r>
                        <a:rPr lang="en-AU" sz="800" kern="100" dirty="0">
                          <a:effectLst/>
                          <a:latin typeface="Gill Sans MT" panose="020B0502020104020203" pitchFamily="34" charset="0"/>
                        </a:rPr>
                        <a:t>(illegal and will be reported to local police)</a:t>
                      </a:r>
                      <a:endParaRPr lang="en-AU" sz="11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b="1" kern="100" dirty="0">
                          <a:effectLst/>
                          <a:latin typeface="Gill Sans MT" panose="020B0502020104020203" pitchFamily="34" charset="0"/>
                        </a:rPr>
                        <a:t>Non-Prescribed Drugs</a:t>
                      </a:r>
                    </a:p>
                    <a:p>
                      <a:pPr marL="3175" indent="3175" algn="ctr"/>
                      <a:r>
                        <a:rPr lang="en-AU" sz="800" kern="100" dirty="0">
                          <a:effectLst/>
                          <a:latin typeface="Gill Sans MT" panose="020B0502020104020203" pitchFamily="34" charset="0"/>
                        </a:rPr>
                        <a:t>(illegal and will be reported to local police)</a:t>
                      </a:r>
                      <a:endParaRPr lang="en-AU" sz="800"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3175" indent="3175" algn="ctr"/>
                      <a:r>
                        <a:rPr lang="en-AU" sz="1000" b="1" kern="100" dirty="0">
                          <a:effectLst/>
                          <a:latin typeface="Gill Sans MT" panose="020B0502020104020203" pitchFamily="34" charset="0"/>
                        </a:rPr>
                        <a:t>Energy Drinks</a:t>
                      </a:r>
                      <a:endParaRPr lang="en-AU" sz="1100" b="1" kern="100" dirty="0">
                        <a:solidFill>
                          <a:srgbClr val="000000"/>
                        </a:solidFill>
                        <a:effectLst/>
                        <a:latin typeface="Gill Sans MT" panose="020B0502020104020203" pitchFamily="34" charset="0"/>
                        <a:ea typeface="Calibri" panose="020F0502020204030204" pitchFamily="34" charset="0"/>
                        <a:cs typeface="Calibri" panose="020F0502020204030204" pitchFamily="34" charset="0"/>
                      </a:endParaRPr>
                    </a:p>
                  </a:txBody>
                  <a:tcPr marL="68580" marR="68580" marT="0" marB="0"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00058155"/>
                  </a:ext>
                </a:extLst>
              </a:tr>
            </a:tbl>
          </a:graphicData>
        </a:graphic>
      </p:graphicFrame>
      <p:pic>
        <p:nvPicPr>
          <p:cNvPr id="5" name="Picture 2">
            <a:extLst>
              <a:ext uri="{FF2B5EF4-FFF2-40B4-BE49-F238E27FC236}">
                <a16:creationId xmlns:a16="http://schemas.microsoft.com/office/drawing/2014/main" id="{0574ADB6-E28F-5692-E6C6-03E05A17FC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30889" y="2181265"/>
            <a:ext cx="1761422" cy="143248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FBED88E-2123-B800-F9DA-49864249FD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2324084"/>
            <a:ext cx="1761424" cy="1156848"/>
          </a:xfrm>
          <a:prstGeom prst="rect">
            <a:avLst/>
          </a:prstGeom>
          <a:noFill/>
          <a:ln>
            <a:noFill/>
          </a:ln>
        </p:spPr>
      </p:pic>
      <p:pic>
        <p:nvPicPr>
          <p:cNvPr id="8" name="Picture 7">
            <a:extLst>
              <a:ext uri="{FF2B5EF4-FFF2-40B4-BE49-F238E27FC236}">
                <a16:creationId xmlns:a16="http://schemas.microsoft.com/office/drawing/2014/main" id="{3711DB01-AF9E-3F5E-1715-C5196FC7D3E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20423" y="4277178"/>
            <a:ext cx="1469952" cy="1532153"/>
          </a:xfrm>
          <a:prstGeom prst="rect">
            <a:avLst/>
          </a:prstGeom>
          <a:noFill/>
          <a:ln>
            <a:noFill/>
          </a:ln>
        </p:spPr>
      </p:pic>
      <p:pic>
        <p:nvPicPr>
          <p:cNvPr id="9" name="Picture 8">
            <a:extLst>
              <a:ext uri="{FF2B5EF4-FFF2-40B4-BE49-F238E27FC236}">
                <a16:creationId xmlns:a16="http://schemas.microsoft.com/office/drawing/2014/main" id="{78BA2606-B3C3-15FD-3EB1-5E9E650A4414}"/>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096000" y="4600155"/>
            <a:ext cx="1761423" cy="1143891"/>
          </a:xfrm>
          <a:prstGeom prst="rect">
            <a:avLst/>
          </a:prstGeom>
          <a:noFill/>
          <a:ln>
            <a:noFill/>
          </a:ln>
        </p:spPr>
      </p:pic>
      <p:pic>
        <p:nvPicPr>
          <p:cNvPr id="2050" name="Picture 2" descr="Electronic cigarette - Wikipedia">
            <a:extLst>
              <a:ext uri="{FF2B5EF4-FFF2-40B4-BE49-F238E27FC236}">
                <a16:creationId xmlns:a16="http://schemas.microsoft.com/office/drawing/2014/main" id="{4977D9A1-35C5-06F9-871C-7A73675CB36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09179" y="2380464"/>
            <a:ext cx="1469952" cy="1233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Knowledge of and attitudes to illegal drugs - NZ Drug Foundation">
            <a:extLst>
              <a:ext uri="{FF2B5EF4-FFF2-40B4-BE49-F238E27FC236}">
                <a16:creationId xmlns:a16="http://schemas.microsoft.com/office/drawing/2014/main" id="{84D1533F-6C49-A105-4747-E79F4A2A2BF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627606" y="4600155"/>
            <a:ext cx="1630248" cy="11438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68680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D0E5D-56C6-970F-0C94-9393D32A8C2F}"/>
            </a:ext>
          </a:extLst>
        </p:cNvPr>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5F05A0F-9D46-2D68-B58B-35DB225C88C3}"/>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p:blipFill>
        <p:spPr>
          <a:xfrm>
            <a:off x="7962900" y="0"/>
            <a:ext cx="4229100" cy="3694113"/>
          </a:xfrm>
        </p:spPr>
      </p:pic>
      <p:pic>
        <p:nvPicPr>
          <p:cNvPr id="13" name="Picture Placeholder 12">
            <a:extLst>
              <a:ext uri="{FF2B5EF4-FFF2-40B4-BE49-F238E27FC236}">
                <a16:creationId xmlns:a16="http://schemas.microsoft.com/office/drawing/2014/main" id="{DFBC1382-456D-617D-29E2-D2527F496948}"/>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7962900" y="3694113"/>
            <a:ext cx="4229100" cy="3163887"/>
          </a:xfrm>
        </p:spPr>
      </p:pic>
      <p:pic>
        <p:nvPicPr>
          <p:cNvPr id="3" name="Picture 2" descr="Logo, company name&#10;&#10;Description automatically generated">
            <a:extLst>
              <a:ext uri="{FF2B5EF4-FFF2-40B4-BE49-F238E27FC236}">
                <a16:creationId xmlns:a16="http://schemas.microsoft.com/office/drawing/2014/main" id="{C3270BAF-8449-9899-1E56-14CFBF9C6D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6" name="TextBox 5">
            <a:extLst>
              <a:ext uri="{FF2B5EF4-FFF2-40B4-BE49-F238E27FC236}">
                <a16:creationId xmlns:a16="http://schemas.microsoft.com/office/drawing/2014/main" id="{A2084D36-F142-05F9-4EED-A225679D99FC}"/>
              </a:ext>
            </a:extLst>
          </p:cNvPr>
          <p:cNvSpPr txBox="1"/>
          <p:nvPr/>
        </p:nvSpPr>
        <p:spPr>
          <a:xfrm>
            <a:off x="452646" y="2060345"/>
            <a:ext cx="7397750" cy="2050690"/>
          </a:xfrm>
          <a:prstGeom prst="rect">
            <a:avLst/>
          </a:prstGeom>
          <a:noFill/>
        </p:spPr>
        <p:txBody>
          <a:bodyPr wrap="square">
            <a:spAutoFit/>
          </a:bodyPr>
          <a:lstStyle/>
          <a:p>
            <a:pPr>
              <a:lnSpc>
                <a:spcPct val="107000"/>
              </a:lnSpc>
              <a:spcAft>
                <a:spcPts val="15"/>
              </a:spcAft>
            </a:pPr>
            <a:r>
              <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rPr>
              <a:t>Further Information</a:t>
            </a: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Please discuss with your school or agency coordinator if you require more information about the experience.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Alternatively, you can learn more about Operation Flinders via our website - </a:t>
            </a:r>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hlinkClick r:id="rId5"/>
              </a:rPr>
              <a:t>https://operationflinders.org.au/exercises/</a:t>
            </a:r>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077995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99D9F37-C4E3-4F8E-ACAF-D47145282016}"/>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a:stretch/>
        </p:blipFill>
        <p:spPr>
          <a:xfrm>
            <a:off x="7888287" y="0"/>
            <a:ext cx="4352865" cy="3803650"/>
          </a:xfrm>
        </p:spPr>
      </p:pic>
      <p:pic>
        <p:nvPicPr>
          <p:cNvPr id="12" name="Picture Placeholder 11" descr="A picture containing outdoor, sky, grass, riding&#10;&#10;Description automatically generated">
            <a:extLst>
              <a:ext uri="{FF2B5EF4-FFF2-40B4-BE49-F238E27FC236}">
                <a16:creationId xmlns:a16="http://schemas.microsoft.com/office/drawing/2014/main" id="{87961CBD-FCAA-426E-A4A8-F065327624F2}"/>
              </a:ext>
            </a:extLst>
          </p:cNvPr>
          <p:cNvPicPr>
            <a:picLocks noGrp="1" noChangeAspect="1"/>
          </p:cNvPicPr>
          <p:nvPr>
            <p:ph type="pic" sz="quarter" idx="15"/>
          </p:nvPr>
        </p:nvPicPr>
        <p:blipFill>
          <a:blip r:embed="rId5">
            <a:extLst>
              <a:ext uri="{28A0092B-C50C-407E-A947-70E740481C1C}">
                <a14:useLocalDpi xmlns:a14="http://schemas.microsoft.com/office/drawing/2010/main" val="0"/>
              </a:ext>
            </a:extLst>
          </a:blip>
          <a:srcRect/>
          <a:stretch>
            <a:fillRect/>
          </a:stretch>
        </p:blipFill>
        <p:spPr>
          <a:xfrm>
            <a:off x="8020050" y="3803650"/>
            <a:ext cx="4229100" cy="3054350"/>
          </a:xfrm>
        </p:spPr>
      </p:pic>
      <p:pic>
        <p:nvPicPr>
          <p:cNvPr id="2" name="Online Media 3" descr="Operation Flinders Participant Video - What Happens On Exercise">
            <a:hlinkClick r:id="" action="ppaction://media"/>
            <a:extLst>
              <a:ext uri="{FF2B5EF4-FFF2-40B4-BE49-F238E27FC236}">
                <a16:creationId xmlns:a16="http://schemas.microsoft.com/office/drawing/2014/main" id="{BA22D5A4-8A2F-997B-D39E-E6053205839A}"/>
              </a:ext>
            </a:extLst>
          </p:cNvPr>
          <p:cNvPicPr>
            <a:picLocks noRot="1" noChangeAspect="1"/>
          </p:cNvPicPr>
          <p:nvPr>
            <a:videoFile r:link="rId1"/>
          </p:nvPr>
        </p:nvPicPr>
        <p:blipFill>
          <a:blip r:embed="rId6"/>
          <a:stretch>
            <a:fillRect/>
          </a:stretch>
        </p:blipFill>
        <p:spPr>
          <a:xfrm>
            <a:off x="203517" y="99747"/>
            <a:ext cx="11784965" cy="6658505"/>
          </a:xfrm>
          <a:prstGeom prst="rect">
            <a:avLst/>
          </a:prstGeom>
        </p:spPr>
      </p:pic>
    </p:spTree>
    <p:extLst>
      <p:ext uri="{BB962C8B-B14F-4D97-AF65-F5344CB8AC3E}">
        <p14:creationId xmlns:p14="http://schemas.microsoft.com/office/powerpoint/2010/main" val="2132808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Placeholder 34">
            <a:extLst>
              <a:ext uri="{FF2B5EF4-FFF2-40B4-BE49-F238E27FC236}">
                <a16:creationId xmlns:a16="http://schemas.microsoft.com/office/drawing/2014/main" id="{3539E273-C999-42E7-B480-CB75B1D9B720}"/>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p:blipFill>
        <p:spPr>
          <a:xfrm>
            <a:off x="7962900" y="0"/>
            <a:ext cx="4229100" cy="3694113"/>
          </a:xfrm>
        </p:spPr>
      </p:pic>
      <p:pic>
        <p:nvPicPr>
          <p:cNvPr id="5" name="Picture Placeholder 4">
            <a:extLst>
              <a:ext uri="{FF2B5EF4-FFF2-40B4-BE49-F238E27FC236}">
                <a16:creationId xmlns:a16="http://schemas.microsoft.com/office/drawing/2014/main" id="{473FD5F8-1DD2-40EB-A3C9-A81E53A7816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7964488" y="3694112"/>
            <a:ext cx="4227512" cy="3163887"/>
          </a:xfrm>
        </p:spPr>
      </p:pic>
      <p:sp>
        <p:nvSpPr>
          <p:cNvPr id="2" name="Title 1">
            <a:extLst>
              <a:ext uri="{FF2B5EF4-FFF2-40B4-BE49-F238E27FC236}">
                <a16:creationId xmlns:a16="http://schemas.microsoft.com/office/drawing/2014/main" id="{B5AC77BF-62FF-D762-C9CD-EAACD51F7AF6}"/>
              </a:ext>
            </a:extLst>
          </p:cNvPr>
          <p:cNvSpPr txBox="1">
            <a:spLocks/>
          </p:cNvSpPr>
          <p:nvPr/>
        </p:nvSpPr>
        <p:spPr>
          <a:xfrm>
            <a:off x="452646" y="720000"/>
            <a:ext cx="7510254" cy="47080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3175" indent="3175"/>
            <a:r>
              <a:rPr lang="en-AU" sz="1800" b="1" dirty="0">
                <a:solidFill>
                  <a:srgbClr val="002060"/>
                </a:solidFill>
                <a:effectLst/>
                <a:latin typeface="Gill Sans MT"/>
                <a:ea typeface="Arial" panose="020B0604020202020204" pitchFamily="34" charset="0"/>
                <a:cs typeface="Calibri"/>
              </a:rPr>
              <a:t>What is </a:t>
            </a:r>
            <a:r>
              <a:rPr lang="en-AU" sz="1800" b="1" dirty="0">
                <a:solidFill>
                  <a:srgbClr val="002060"/>
                </a:solidFill>
                <a:latin typeface="Gill Sans MT"/>
                <a:ea typeface="Arial" panose="020B0604020202020204" pitchFamily="34" charset="0"/>
                <a:cs typeface="Calibri"/>
              </a:rPr>
              <a:t>Operation Flinders</a:t>
            </a:r>
            <a:r>
              <a:rPr lang="en-AU" sz="1800" b="1" dirty="0">
                <a:solidFill>
                  <a:srgbClr val="002060"/>
                </a:solidFill>
                <a:effectLst/>
                <a:latin typeface="Gill Sans MT"/>
                <a:ea typeface="Arial" panose="020B0604020202020204" pitchFamily="34" charset="0"/>
                <a:cs typeface="Calibri"/>
              </a:rPr>
              <a:t>? </a:t>
            </a:r>
          </a:p>
          <a:p>
            <a:pPr marL="3175" indent="3175"/>
            <a:br>
              <a:rPr lang="en-AU" sz="1800" dirty="0">
                <a:latin typeface="Gill Sans MT" panose="020B0502020104020203" pitchFamily="34" charset="0"/>
              </a:rPr>
            </a:br>
            <a:r>
              <a:rPr lang="en-AU" sz="1800" dirty="0">
                <a:latin typeface="Gill Sans MT" panose="020B0502020104020203" pitchFamily="34" charset="0"/>
              </a:rPr>
              <a:t>Operation Flinders is an 8-day adventure program (referred to as an Exercise) in the far-north Flinders Ranges. </a:t>
            </a:r>
          </a:p>
          <a:p>
            <a:pPr marL="3175" indent="3175"/>
            <a:endParaRPr lang="en-AU" sz="1800" dirty="0">
              <a:latin typeface="Gill Sans MT" panose="020B0502020104020203" pitchFamily="34" charset="0"/>
            </a:endParaRPr>
          </a:p>
          <a:p>
            <a:pPr marL="3175" indent="3175"/>
            <a:r>
              <a:rPr lang="en-AU" sz="1800" dirty="0">
                <a:latin typeface="Gill Sans MT" panose="020B0502020104020203" pitchFamily="34" charset="0"/>
              </a:rPr>
              <a:t>You and 9 other young people will form a team with the help of 4 adults - 2 Support Staff from your school/agency and 2 Team Leaders from Operation Flinders. </a:t>
            </a:r>
          </a:p>
          <a:p>
            <a:pPr marL="3175" indent="3175"/>
            <a:endParaRPr lang="en-AU" sz="1800" dirty="0">
              <a:latin typeface="Gill Sans MT" panose="020B0502020104020203" pitchFamily="34" charset="0"/>
            </a:endParaRPr>
          </a:p>
          <a:p>
            <a:pPr marL="3175" indent="3175"/>
            <a:r>
              <a:rPr lang="en-AU" sz="1800" dirty="0">
                <a:latin typeface="Gill Sans MT" panose="020B0502020104020203" pitchFamily="34" charset="0"/>
              </a:rPr>
              <a:t>Over the 8 days your team will walk up to 100 kilometres, spend an evening with </a:t>
            </a:r>
            <a:r>
              <a:rPr lang="en-AU" sz="1800" dirty="0" err="1">
                <a:latin typeface="Gill Sans MT" panose="020B0502020104020203" pitchFamily="34" charset="0"/>
              </a:rPr>
              <a:t>Adnyamathanhna</a:t>
            </a:r>
            <a:r>
              <a:rPr lang="en-AU" sz="1800" dirty="0">
                <a:latin typeface="Gill Sans MT" panose="020B0502020104020203" pitchFamily="34" charset="0"/>
              </a:rPr>
              <a:t> Elders learning about local Indigenous culture, learn to navigate, cook over a fire, go abseiling or experience our high ropes course, sleep under the stars, develop camping and bush skills and most importantly, hopefully have a memorable experience in the Outback. </a:t>
            </a:r>
          </a:p>
          <a:p>
            <a:pPr marL="3175" indent="3175"/>
            <a:endParaRPr lang="en-AU" sz="1800" dirty="0">
              <a:latin typeface="Gill Sans MT" panose="020B0502020104020203" pitchFamily="34" charset="0"/>
            </a:endParaRPr>
          </a:p>
          <a:p>
            <a:pPr marL="3175" indent="3175"/>
            <a:r>
              <a:rPr lang="en-AU" sz="1800" dirty="0">
                <a:latin typeface="Gill Sans MT" panose="020B0502020104020203" pitchFamily="34" charset="0"/>
              </a:rPr>
              <a:t>After the trip, you’ll have the opportunity to join our Next Step program and experience a whole range of awesome activities like mountain biking and kayaking, as well as continuing your learning, leadership, and wellbeing journey. </a:t>
            </a:r>
          </a:p>
          <a:p>
            <a:endParaRPr lang="en-AU" sz="1800" dirty="0"/>
          </a:p>
        </p:txBody>
      </p:sp>
      <p:pic>
        <p:nvPicPr>
          <p:cNvPr id="3" name="Picture 2" descr="Logo, company name&#10;&#10;Description automatically generated">
            <a:extLst>
              <a:ext uri="{FF2B5EF4-FFF2-40B4-BE49-F238E27FC236}">
                <a16:creationId xmlns:a16="http://schemas.microsoft.com/office/drawing/2014/main" id="{A631C47E-C022-4BE8-D16B-75983E39A4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Tree>
    <p:extLst>
      <p:ext uri="{BB962C8B-B14F-4D97-AF65-F5344CB8AC3E}">
        <p14:creationId xmlns:p14="http://schemas.microsoft.com/office/powerpoint/2010/main" val="19859734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B22F14C-9C5C-4542-B388-88DDDDE9E6C8}"/>
              </a:ext>
            </a:extLst>
          </p:cNvPr>
          <p:cNvPicPr>
            <a:picLocks noGrp="1" noChangeAspect="1"/>
          </p:cNvPicPr>
          <p:nvPr>
            <p:ph type="pic" sz="quarter" idx="16"/>
          </p:nvPr>
        </p:nvPicPr>
        <p:blipFill rotWithShape="1">
          <a:blip r:embed="rId3">
            <a:extLst>
              <a:ext uri="{28A0092B-C50C-407E-A947-70E740481C1C}">
                <a14:useLocalDpi xmlns:a14="http://schemas.microsoft.com/office/drawing/2010/main" val="0"/>
              </a:ext>
            </a:extLst>
          </a:blip>
          <a:srcRect/>
          <a:stretch/>
        </p:blipFill>
        <p:spPr>
          <a:xfrm>
            <a:off x="7964488" y="0"/>
            <a:ext cx="4361770" cy="3810000"/>
          </a:xfrm>
        </p:spPr>
      </p:pic>
      <p:pic>
        <p:nvPicPr>
          <p:cNvPr id="12" name="Picture Placeholder 11" descr="A picture containing person, outdoor&#10;&#10;Description automatically generated">
            <a:extLst>
              <a:ext uri="{FF2B5EF4-FFF2-40B4-BE49-F238E27FC236}">
                <a16:creationId xmlns:a16="http://schemas.microsoft.com/office/drawing/2014/main" id="{9C9A3DDE-7D93-4164-9072-C16CB81A35A8}"/>
              </a:ext>
            </a:extLst>
          </p:cNvPr>
          <p:cNvPicPr>
            <a:picLocks noGrp="1" noChangeAspect="1"/>
          </p:cNvPicPr>
          <p:nvPr>
            <p:ph type="pic" sz="quarter" idx="15"/>
          </p:nvPr>
        </p:nvPicPr>
        <p:blipFill>
          <a:blip r:embed="rId4">
            <a:extLst>
              <a:ext uri="{28A0092B-C50C-407E-A947-70E740481C1C}">
                <a14:useLocalDpi xmlns:a14="http://schemas.microsoft.com/office/drawing/2010/main" val="0"/>
              </a:ext>
            </a:extLst>
          </a:blip>
          <a:srcRect/>
          <a:stretch>
            <a:fillRect/>
          </a:stretch>
        </p:blipFill>
        <p:spPr>
          <a:xfrm>
            <a:off x="7964488" y="3767138"/>
            <a:ext cx="4426032" cy="3128962"/>
          </a:xfrm>
        </p:spPr>
      </p:pic>
      <p:pic>
        <p:nvPicPr>
          <p:cNvPr id="3" name="Picture 2" descr="Logo, company name&#10;&#10;Description automatically generated">
            <a:extLst>
              <a:ext uri="{FF2B5EF4-FFF2-40B4-BE49-F238E27FC236}">
                <a16:creationId xmlns:a16="http://schemas.microsoft.com/office/drawing/2014/main" id="{631DDAD4-C925-92A6-FB16-2845C59F82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2" name="Title 1">
            <a:extLst>
              <a:ext uri="{FF2B5EF4-FFF2-40B4-BE49-F238E27FC236}">
                <a16:creationId xmlns:a16="http://schemas.microsoft.com/office/drawing/2014/main" id="{0BCD9082-E92A-D535-6863-E2D39845A6AD}"/>
              </a:ext>
            </a:extLst>
          </p:cNvPr>
          <p:cNvSpPr txBox="1">
            <a:spLocks/>
          </p:cNvSpPr>
          <p:nvPr/>
        </p:nvSpPr>
        <p:spPr>
          <a:xfrm>
            <a:off x="452646" y="720000"/>
            <a:ext cx="7510254" cy="4708034"/>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pPr marL="3175" indent="3175"/>
            <a:r>
              <a:rPr lang="en-AU" sz="1800" b="1" dirty="0">
                <a:solidFill>
                  <a:srgbClr val="002060"/>
                </a:solidFill>
                <a:effectLst/>
                <a:latin typeface="Gill Sans MT"/>
                <a:ea typeface="Arial" panose="020B0604020202020204" pitchFamily="34" charset="0"/>
                <a:cs typeface="Calibri"/>
              </a:rPr>
              <a:t>What is </a:t>
            </a:r>
            <a:r>
              <a:rPr lang="en-AU" sz="1800" b="1" dirty="0">
                <a:solidFill>
                  <a:srgbClr val="002060"/>
                </a:solidFill>
                <a:latin typeface="Gill Sans MT"/>
                <a:ea typeface="Arial" panose="020B0604020202020204" pitchFamily="34" charset="0"/>
                <a:cs typeface="Calibri"/>
              </a:rPr>
              <a:t>Operation Flinders isn’t…</a:t>
            </a:r>
            <a:r>
              <a:rPr lang="en-AU" sz="1800" b="1" dirty="0">
                <a:solidFill>
                  <a:srgbClr val="002060"/>
                </a:solidFill>
                <a:effectLst/>
                <a:latin typeface="Gill Sans MT"/>
                <a:ea typeface="Arial" panose="020B0604020202020204" pitchFamily="34" charset="0"/>
                <a:cs typeface="Calibri"/>
              </a:rPr>
              <a:t> </a:t>
            </a:r>
          </a:p>
          <a:p>
            <a:pPr marL="3175" indent="3175"/>
            <a:endParaRPr lang="en-AU" sz="1800" dirty="0">
              <a:solidFill>
                <a:srgbClr val="000000"/>
              </a:solidFill>
              <a:effectLst/>
              <a:latin typeface="Gill Sans MT"/>
              <a:ea typeface="Calibri"/>
              <a:cs typeface="Calibri"/>
            </a:endParaRPr>
          </a:p>
          <a:p>
            <a:pPr marL="3175" indent="3175">
              <a:lnSpc>
                <a:spcPct val="150000"/>
              </a:lnSpc>
            </a:pPr>
            <a:r>
              <a:rPr lang="en-AU" sz="1800" dirty="0">
                <a:solidFill>
                  <a:srgbClr val="000000"/>
                </a:solidFill>
                <a:effectLst/>
                <a:latin typeface="Gill Sans MT"/>
                <a:ea typeface="Calibri"/>
                <a:cs typeface="Calibri"/>
              </a:rPr>
              <a:t>Operation Flinders is not:</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A</a:t>
            </a:r>
            <a:r>
              <a:rPr lang="en-AU" sz="1800" dirty="0">
                <a:solidFill>
                  <a:srgbClr val="000000"/>
                </a:solidFill>
                <a:effectLst/>
                <a:latin typeface="Gill Sans MT"/>
                <a:ea typeface="Calibri"/>
                <a:cs typeface="Calibri"/>
              </a:rPr>
              <a:t> Boot Camp</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P</a:t>
            </a:r>
            <a:r>
              <a:rPr lang="en-AU" sz="1800" dirty="0">
                <a:solidFill>
                  <a:srgbClr val="000000"/>
                </a:solidFill>
                <a:effectLst/>
                <a:latin typeface="Gill Sans MT"/>
                <a:ea typeface="Calibri"/>
                <a:cs typeface="Calibri"/>
              </a:rPr>
              <a:t>unishment</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Only for the ‘naughty’ kids</a:t>
            </a:r>
            <a:endParaRPr lang="en-AU" sz="1800" dirty="0">
              <a:solidFill>
                <a:srgbClr val="000000"/>
              </a:solidFill>
              <a:effectLst/>
              <a:latin typeface="Gill Sans MT"/>
              <a:ea typeface="Calibri"/>
              <a:cs typeface="Calibri"/>
            </a:endParaRP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Designed to ‘teach you a lesson’</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About making you endure pain and suffering</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A ‘march through the bush’</a:t>
            </a:r>
          </a:p>
          <a:p>
            <a:pPr marL="288925" indent="-285750">
              <a:lnSpc>
                <a:spcPct val="150000"/>
              </a:lnSpc>
              <a:buFont typeface="Arial" panose="020B0604020202020204" pitchFamily="34" charset="0"/>
              <a:buChar char="•"/>
            </a:pPr>
            <a:r>
              <a:rPr lang="en-AU" sz="1800" dirty="0">
                <a:solidFill>
                  <a:srgbClr val="000000"/>
                </a:solidFill>
                <a:latin typeface="Gill Sans MT"/>
                <a:ea typeface="Calibri"/>
                <a:cs typeface="Calibri"/>
              </a:rPr>
              <a:t>Like the TV show Survivor</a:t>
            </a:r>
            <a:endParaRPr lang="en-AU" sz="1800" dirty="0">
              <a:solidFill>
                <a:srgbClr val="000000"/>
              </a:solidFill>
              <a:effectLst/>
              <a:latin typeface="Gill Sans MT"/>
              <a:ea typeface="Calibri"/>
              <a:cs typeface="Calibri"/>
            </a:endParaRPr>
          </a:p>
          <a:p>
            <a:endParaRPr lang="en-AU" sz="1800" dirty="0"/>
          </a:p>
        </p:txBody>
      </p:sp>
    </p:spTree>
    <p:extLst>
      <p:ext uri="{BB962C8B-B14F-4D97-AF65-F5344CB8AC3E}">
        <p14:creationId xmlns:p14="http://schemas.microsoft.com/office/powerpoint/2010/main" val="4023805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99D9F37-C4E3-4F8E-ACAF-D47145282016}"/>
              </a:ext>
            </a:extLst>
          </p:cNvPr>
          <p:cNvPicPr>
            <a:picLocks noGrp="1" noChangeAspect="1"/>
          </p:cNvPicPr>
          <p:nvPr>
            <p:ph type="pic" sz="quarter" idx="16"/>
          </p:nvPr>
        </p:nvPicPr>
        <p:blipFill rotWithShape="1">
          <a:blip r:embed="rId2">
            <a:extLst>
              <a:ext uri="{28A0092B-C50C-407E-A947-70E740481C1C}">
                <a14:useLocalDpi xmlns:a14="http://schemas.microsoft.com/office/drawing/2010/main" val="0"/>
              </a:ext>
            </a:extLst>
          </a:blip>
          <a:srcRect/>
          <a:stretch/>
        </p:blipFill>
        <p:spPr>
          <a:xfrm>
            <a:off x="7888287" y="0"/>
            <a:ext cx="4352865" cy="3803650"/>
          </a:xfrm>
        </p:spPr>
      </p:pic>
      <p:pic>
        <p:nvPicPr>
          <p:cNvPr id="12" name="Picture Placeholder 11">
            <a:extLst>
              <a:ext uri="{FF2B5EF4-FFF2-40B4-BE49-F238E27FC236}">
                <a16:creationId xmlns:a16="http://schemas.microsoft.com/office/drawing/2014/main" id="{87961CBD-FCAA-426E-A4A8-F065327624F2}"/>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p:blipFill>
        <p:spPr>
          <a:xfrm>
            <a:off x="8020050" y="3803650"/>
            <a:ext cx="4229100" cy="3054350"/>
          </a:xfrm>
        </p:spPr>
      </p:pic>
      <p:pic>
        <p:nvPicPr>
          <p:cNvPr id="3" name="Picture 2" descr="Logo, company name&#10;&#10;Description automatically generated">
            <a:extLst>
              <a:ext uri="{FF2B5EF4-FFF2-40B4-BE49-F238E27FC236}">
                <a16:creationId xmlns:a16="http://schemas.microsoft.com/office/drawing/2014/main" id="{34C0AC8A-03A8-3562-4A31-5EEFAB81AA1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5" name="TextBox 4">
            <a:extLst>
              <a:ext uri="{FF2B5EF4-FFF2-40B4-BE49-F238E27FC236}">
                <a16:creationId xmlns:a16="http://schemas.microsoft.com/office/drawing/2014/main" id="{E697CC02-0758-E84F-62B9-50C31BFDC9AD}"/>
              </a:ext>
            </a:extLst>
          </p:cNvPr>
          <p:cNvSpPr txBox="1"/>
          <p:nvPr/>
        </p:nvSpPr>
        <p:spPr>
          <a:xfrm>
            <a:off x="452646" y="1143055"/>
            <a:ext cx="7427643" cy="3989682"/>
          </a:xfrm>
          <a:prstGeom prst="rect">
            <a:avLst/>
          </a:prstGeom>
          <a:noFill/>
        </p:spPr>
        <p:txBody>
          <a:bodyPr wrap="square">
            <a:spAutoFit/>
          </a:bodyPr>
          <a:lstStyle/>
          <a:p>
            <a:pPr>
              <a:lnSpc>
                <a:spcPct val="107000"/>
              </a:lnSpc>
              <a:spcAft>
                <a:spcPts val="15"/>
              </a:spcAft>
            </a:pPr>
            <a:r>
              <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rPr>
              <a:t>Where is Operation Flinders?</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The Operation Flinders Exercise takes place on </a:t>
            </a:r>
            <a:r>
              <a:rPr lang="en-AU" sz="1800" dirty="0" err="1">
                <a:solidFill>
                  <a:srgbClr val="000000"/>
                </a:solidFill>
                <a:effectLst/>
                <a:latin typeface="Gill Sans MT" panose="020B0502020104020203" pitchFamily="34" charset="77"/>
                <a:ea typeface="Calibri" panose="020F0502020204030204" pitchFamily="34" charset="0"/>
                <a:cs typeface="Calibri" panose="020F0502020204030204" pitchFamily="34" charset="0"/>
              </a:rPr>
              <a:t>Yankaninna</a:t>
            </a:r>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Station on Adnyamathanha Country, 600km north of Adelaide is in the northern Flinders Ranges, east of Copley &amp; Leigh Creek. </a:t>
            </a:r>
          </a:p>
          <a:p>
            <a:pPr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Operation Flinders Foundation acknowledges that the Adnyamathanha people are the traditional custodians of the Country on which exercises take place - </a:t>
            </a:r>
            <a:r>
              <a:rPr lang="en-AU" sz="1800" dirty="0" err="1">
                <a:solidFill>
                  <a:srgbClr val="000000"/>
                </a:solidFill>
                <a:effectLst/>
                <a:latin typeface="Gill Sans MT" panose="020B0502020104020203" pitchFamily="34" charset="77"/>
                <a:ea typeface="Calibri" panose="020F0502020204030204" pitchFamily="34" charset="0"/>
                <a:cs typeface="Calibri" panose="020F0502020204030204" pitchFamily="34" charset="0"/>
              </a:rPr>
              <a:t>Yankaninna</a:t>
            </a:r>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Station.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 </a:t>
            </a: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Operation Flinders recognises that ‘Country’ incorporates the land, water, and sky. It is also the blood, spirit, creation stories, teachings, and lore of Aboriginal people. We pay our respect to this connection, as well as to the Elders, past and present.  </a:t>
            </a:r>
          </a:p>
        </p:txBody>
      </p:sp>
    </p:spTree>
    <p:extLst>
      <p:ext uri="{BB962C8B-B14F-4D97-AF65-F5344CB8AC3E}">
        <p14:creationId xmlns:p14="http://schemas.microsoft.com/office/powerpoint/2010/main" val="2737304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picture containing outdoor, grass, ground, person&#10;&#10;Description automatically generated">
            <a:extLst>
              <a:ext uri="{FF2B5EF4-FFF2-40B4-BE49-F238E27FC236}">
                <a16:creationId xmlns:a16="http://schemas.microsoft.com/office/drawing/2014/main" id="{868392BF-6F86-4782-A3C0-44A83742C974}"/>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a:stretch>
            <a:fillRect/>
          </a:stretch>
        </p:blipFill>
        <p:spPr>
          <a:xfrm>
            <a:off x="7887889" y="3694113"/>
            <a:ext cx="4379122" cy="3163887"/>
          </a:xfrm>
        </p:spPr>
      </p:pic>
      <p:pic>
        <p:nvPicPr>
          <p:cNvPr id="17" name="Picture Placeholder 16" descr="A picture containing sky, outdoor, person&#10;&#10;Description automatically generated">
            <a:extLst>
              <a:ext uri="{FF2B5EF4-FFF2-40B4-BE49-F238E27FC236}">
                <a16:creationId xmlns:a16="http://schemas.microsoft.com/office/drawing/2014/main" id="{D9611F92-825A-451F-B15F-C1999E92160D}"/>
              </a:ext>
            </a:extLst>
          </p:cNvPr>
          <p:cNvPicPr>
            <a:picLocks noGrp="1" noChangeAspect="1"/>
          </p:cNvPicPr>
          <p:nvPr>
            <p:ph type="pic" sz="quarter" idx="16"/>
          </p:nvPr>
        </p:nvPicPr>
        <p:blipFill>
          <a:blip r:embed="rId4">
            <a:extLst>
              <a:ext uri="{28A0092B-C50C-407E-A947-70E740481C1C}">
                <a14:useLocalDpi xmlns:a14="http://schemas.microsoft.com/office/drawing/2010/main" val="0"/>
              </a:ext>
            </a:extLst>
          </a:blip>
          <a:srcRect/>
          <a:stretch>
            <a:fillRect/>
          </a:stretch>
        </p:blipFill>
        <p:spPr>
          <a:xfrm>
            <a:off x="7962900" y="0"/>
            <a:ext cx="4229100" cy="3694113"/>
          </a:xfrm>
        </p:spPr>
      </p:pic>
      <p:pic>
        <p:nvPicPr>
          <p:cNvPr id="3" name="Picture 2" descr="Logo, company name&#10;&#10;Description automatically generated">
            <a:extLst>
              <a:ext uri="{FF2B5EF4-FFF2-40B4-BE49-F238E27FC236}">
                <a16:creationId xmlns:a16="http://schemas.microsoft.com/office/drawing/2014/main" id="{F5726417-D3A1-95AC-14AF-5FB6B8EF0F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2" name="TextBox 1">
            <a:extLst>
              <a:ext uri="{FF2B5EF4-FFF2-40B4-BE49-F238E27FC236}">
                <a16:creationId xmlns:a16="http://schemas.microsoft.com/office/drawing/2014/main" id="{CB18F2F1-BC0E-478F-D177-DC5378301647}"/>
              </a:ext>
            </a:extLst>
          </p:cNvPr>
          <p:cNvSpPr txBox="1"/>
          <p:nvPr/>
        </p:nvSpPr>
        <p:spPr>
          <a:xfrm>
            <a:off x="452646" y="1048668"/>
            <a:ext cx="7134928" cy="3435684"/>
          </a:xfrm>
          <a:prstGeom prst="rect">
            <a:avLst/>
          </a:prstGeom>
          <a:noFill/>
        </p:spPr>
        <p:txBody>
          <a:bodyPr wrap="square" lIns="91440" tIns="45720" rIns="91440" bIns="45720" anchor="t">
            <a:spAutoFit/>
          </a:bodyPr>
          <a:lstStyle/>
          <a:p>
            <a:pPr>
              <a:lnSpc>
                <a:spcPct val="107000"/>
              </a:lnSpc>
              <a:spcAft>
                <a:spcPts val="15"/>
              </a:spcAft>
            </a:pPr>
            <a:r>
              <a:rPr lang="en-AU" sz="1800" b="1" dirty="0">
                <a:solidFill>
                  <a:srgbClr val="002060"/>
                </a:solidFill>
                <a:effectLst/>
                <a:latin typeface="Gill Sans MT"/>
                <a:ea typeface="Arial" panose="020B0604020202020204" pitchFamily="34" charset="0"/>
                <a:cs typeface="Calibri"/>
              </a:rPr>
              <a:t>Why</a:t>
            </a:r>
            <a:r>
              <a:rPr lang="en-AU" b="1" dirty="0">
                <a:solidFill>
                  <a:srgbClr val="002060"/>
                </a:solidFill>
                <a:latin typeface="Gill Sans MT"/>
                <a:ea typeface="Arial" panose="020B0604020202020204" pitchFamily="34" charset="0"/>
                <a:cs typeface="Calibri"/>
              </a:rPr>
              <a:t> Should I Do Operation Flinders</a:t>
            </a:r>
            <a:r>
              <a:rPr lang="en-AU" sz="1800" b="1" dirty="0">
                <a:solidFill>
                  <a:srgbClr val="002060"/>
                </a:solidFill>
                <a:effectLst/>
                <a:latin typeface="Gill Sans MT"/>
                <a:ea typeface="Arial" panose="020B0604020202020204" pitchFamily="34" charset="0"/>
                <a:cs typeface="Calibri"/>
              </a:rPr>
              <a:t>? </a:t>
            </a: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dirty="0">
                <a:latin typeface="Gill Sans MT" panose="020B0502020104020203" pitchFamily="34" charset="0"/>
              </a:rPr>
              <a:t>A space where you will be respected, valued and supported. </a:t>
            </a:r>
          </a:p>
          <a:p>
            <a:pPr marL="3175" indent="3175"/>
            <a:endParaRPr lang="en-AU" dirty="0">
              <a:latin typeface="Gill Sans MT" panose="020B0502020104020203" pitchFamily="34" charset="0"/>
            </a:endParaRPr>
          </a:p>
          <a:p>
            <a:pPr marL="3175" indent="3175"/>
            <a:r>
              <a:rPr lang="en-AU" dirty="0">
                <a:latin typeface="Gill Sans MT" panose="020B0502020104020203" pitchFamily="34" charset="0"/>
              </a:rPr>
              <a:t>An invitation to step out of your comfort zone, learn more about yourself and what you’re capable of. </a:t>
            </a:r>
          </a:p>
          <a:p>
            <a:pPr marL="3175" indent="3175"/>
            <a:endParaRPr lang="en-AU" dirty="0">
              <a:latin typeface="Gill Sans MT" panose="020B0502020104020203" pitchFamily="34" charset="0"/>
            </a:endParaRPr>
          </a:p>
          <a:p>
            <a:pPr marL="3175" indent="3175"/>
            <a:r>
              <a:rPr lang="en-AU" dirty="0">
                <a:latin typeface="Gill Sans MT" panose="020B0502020104020203" pitchFamily="34" charset="0"/>
              </a:rPr>
              <a:t>A chance to accomplish something significant and achieve things that maybe you thought you never would or could do.</a:t>
            </a:r>
          </a:p>
          <a:p>
            <a:pPr marL="3175" indent="3175"/>
            <a:endParaRPr lang="en-AU" dirty="0">
              <a:latin typeface="Gill Sans MT" panose="020B0502020104020203" pitchFamily="34" charset="0"/>
            </a:endParaRPr>
          </a:p>
          <a:p>
            <a:pPr marL="3175" indent="3175"/>
            <a:r>
              <a:rPr lang="en-AU" dirty="0">
                <a:latin typeface="Gill Sans MT" panose="020B0502020104020203" pitchFamily="34" charset="0"/>
              </a:rPr>
              <a:t>An opportunity to be adventurous, challenge yourself, undertake different experiences and develop skills to prepare yourself for the future</a:t>
            </a:r>
          </a:p>
        </p:txBody>
      </p:sp>
    </p:spTree>
    <p:extLst>
      <p:ext uri="{BB962C8B-B14F-4D97-AF65-F5344CB8AC3E}">
        <p14:creationId xmlns:p14="http://schemas.microsoft.com/office/powerpoint/2010/main" val="7916255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5DD925C-BEFF-97B8-9CE4-F62FBAE97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pic>
        <p:nvPicPr>
          <p:cNvPr id="6" name="Picture Placeholder 5">
            <a:extLst>
              <a:ext uri="{FF2B5EF4-FFF2-40B4-BE49-F238E27FC236}">
                <a16:creationId xmlns:a16="http://schemas.microsoft.com/office/drawing/2014/main" id="{4941395A-56AE-4E41-A2AA-EF0147FA9DEB}"/>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a:stretch/>
        </p:blipFill>
        <p:spPr>
          <a:xfrm>
            <a:off x="8738160" y="1"/>
            <a:ext cx="3453840" cy="3803650"/>
          </a:xfrm>
        </p:spPr>
      </p:pic>
      <p:pic>
        <p:nvPicPr>
          <p:cNvPr id="12" name="Picture Placeholder 11">
            <a:extLst>
              <a:ext uri="{FF2B5EF4-FFF2-40B4-BE49-F238E27FC236}">
                <a16:creationId xmlns:a16="http://schemas.microsoft.com/office/drawing/2014/main" id="{55E0486E-C771-4C22-9215-394A09DC208F}"/>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a:stretch/>
        </p:blipFill>
        <p:spPr>
          <a:xfrm>
            <a:off x="8739748" y="3803650"/>
            <a:ext cx="3452252" cy="3054350"/>
          </a:xfrm>
        </p:spPr>
      </p:pic>
      <p:sp>
        <p:nvSpPr>
          <p:cNvPr id="2" name="TextBox 1">
            <a:extLst>
              <a:ext uri="{FF2B5EF4-FFF2-40B4-BE49-F238E27FC236}">
                <a16:creationId xmlns:a16="http://schemas.microsoft.com/office/drawing/2014/main" id="{6D73AC10-BF46-C1E4-53D4-3B4AEC76E992}"/>
              </a:ext>
            </a:extLst>
          </p:cNvPr>
          <p:cNvSpPr txBox="1"/>
          <p:nvPr/>
        </p:nvSpPr>
        <p:spPr>
          <a:xfrm>
            <a:off x="452646" y="873478"/>
            <a:ext cx="8097967" cy="3989682"/>
          </a:xfrm>
          <a:prstGeom prst="rect">
            <a:avLst/>
          </a:prstGeom>
          <a:noFill/>
        </p:spPr>
        <p:txBody>
          <a:bodyPr wrap="square" lIns="91440" tIns="45720" rIns="91440" bIns="45720" anchor="t">
            <a:spAutoFit/>
          </a:bodyPr>
          <a:lstStyle/>
          <a:p>
            <a:pPr>
              <a:lnSpc>
                <a:spcPct val="107000"/>
              </a:lnSpc>
              <a:spcAft>
                <a:spcPts val="15"/>
              </a:spcAft>
            </a:pPr>
            <a:r>
              <a:rPr lang="en-AU" sz="1800" b="1" dirty="0">
                <a:solidFill>
                  <a:srgbClr val="002060"/>
                </a:solidFill>
                <a:effectLst/>
                <a:latin typeface="Gill Sans MT"/>
                <a:ea typeface="Arial" panose="020B0604020202020204" pitchFamily="34" charset="0"/>
                <a:cs typeface="Calibri"/>
              </a:rPr>
              <a:t>Who</a:t>
            </a:r>
            <a:r>
              <a:rPr lang="en-AU" b="1" dirty="0">
                <a:solidFill>
                  <a:srgbClr val="002060"/>
                </a:solidFill>
                <a:latin typeface="Gill Sans MT"/>
                <a:ea typeface="Arial" panose="020B0604020202020204" pitchFamily="34" charset="0"/>
                <a:cs typeface="Calibri"/>
              </a:rPr>
              <a:t> Will Be Leading Me</a:t>
            </a:r>
            <a:r>
              <a:rPr lang="en-AU" sz="1800" b="1" dirty="0">
                <a:solidFill>
                  <a:srgbClr val="002060"/>
                </a:solidFill>
                <a:effectLst/>
                <a:latin typeface="Gill Sans MT"/>
                <a:ea typeface="Arial" panose="020B0604020202020204" pitchFamily="34" charset="0"/>
                <a:cs typeface="Calibri"/>
              </a:rPr>
              <a:t>?</a:t>
            </a:r>
          </a:p>
          <a:p>
            <a:pPr marL="3175" indent="3175"/>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a:ea typeface="Calibri"/>
                <a:cs typeface="Calibri"/>
              </a:rPr>
              <a:t>You’ll be led by two Operation Flinders Team Leaders for the entire duration of the exercise.  They’ll be supported by two Staff from your school/agency.</a:t>
            </a:r>
          </a:p>
          <a:p>
            <a:pPr marL="3175" indent="3175"/>
            <a:endParaRPr lang="en-AU" dirty="0">
              <a:solidFill>
                <a:srgbClr val="000000"/>
              </a:solidFill>
              <a:latin typeface="Gill Sans MT"/>
              <a:ea typeface="Calibri"/>
              <a:cs typeface="Calibri"/>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They all undertake training and must prove that they can undertake their role of keeping you safe throughout the program. </a:t>
            </a:r>
            <a:endParaRPr lang="en-AU" sz="1800" dirty="0">
              <a:solidFill>
                <a:srgbClr val="000000"/>
              </a:solidFill>
              <a:effectLst/>
              <a:latin typeface="Gill Sans MT"/>
              <a:ea typeface="Calibri"/>
              <a:cs typeface="Calibri"/>
            </a:endParaRPr>
          </a:p>
          <a:p>
            <a:pPr marL="3175" indent="3175"/>
            <a:endParaRPr lang="en-AU" dirty="0">
              <a:solidFill>
                <a:srgbClr val="000000"/>
              </a:solidFill>
              <a:latin typeface="Gill Sans MT"/>
              <a:ea typeface="Calibri"/>
              <a:cs typeface="Calibri"/>
            </a:endParaRPr>
          </a:p>
          <a:p>
            <a:pPr marL="3175" indent="3175"/>
            <a:r>
              <a:rPr lang="en-AU" sz="1800" dirty="0">
                <a:solidFill>
                  <a:srgbClr val="000000"/>
                </a:solidFill>
                <a:effectLst/>
                <a:latin typeface="Gill Sans MT"/>
                <a:ea typeface="Calibri"/>
                <a:cs typeface="Calibri"/>
              </a:rPr>
              <a:t>Team Leaders volunteer their time and skills to lead you on an adventure across </a:t>
            </a:r>
            <a:r>
              <a:rPr lang="en-AU" sz="1800" dirty="0" err="1">
                <a:solidFill>
                  <a:srgbClr val="000000"/>
                </a:solidFill>
                <a:effectLst/>
                <a:latin typeface="Gill Sans MT"/>
                <a:ea typeface="Calibri"/>
                <a:cs typeface="Calibri"/>
              </a:rPr>
              <a:t>Yankaninna</a:t>
            </a:r>
            <a:r>
              <a:rPr lang="en-AU" sz="1800" dirty="0">
                <a:solidFill>
                  <a:srgbClr val="000000"/>
                </a:solidFill>
                <a:effectLst/>
                <a:latin typeface="Gill Sans MT"/>
                <a:ea typeface="Calibri"/>
                <a:cs typeface="Calibri"/>
              </a:rPr>
              <a:t> Station for 8 days.</a:t>
            </a:r>
            <a:r>
              <a:rPr lang="en-AU" dirty="0">
                <a:solidFill>
                  <a:srgbClr val="000000"/>
                </a:solidFill>
                <a:latin typeface="Gill Sans MT"/>
                <a:ea typeface="Calibri"/>
                <a:cs typeface="Calibri"/>
              </a:rPr>
              <a:t> </a:t>
            </a:r>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p>
            <a:pPr marL="3175" indent="3175"/>
            <a:endParaRPr lang="en-AU" dirty="0">
              <a:solidFill>
                <a:srgbClr val="000000"/>
              </a:solidFill>
              <a:latin typeface="Gill Sans MT" panose="020B0502020104020203" pitchFamily="34" charset="77"/>
              <a:ea typeface="Calibri" panose="020F0502020204030204" pitchFamily="34" charset="0"/>
              <a:cs typeface="Calibri" panose="020F0502020204030204" pitchFamily="34" charset="0"/>
            </a:endParaRPr>
          </a:p>
          <a:p>
            <a:pPr marL="3175" indent="3175"/>
            <a:r>
              <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rPr>
              <a:t>Team Leaders come from many diverse backgrounds, each has a unique story to tell and are aged anywhere between 21 and 60-ish years old with some volunteering with Operation Flinders for over 25+ exercises.</a:t>
            </a:r>
          </a:p>
        </p:txBody>
      </p:sp>
    </p:spTree>
    <p:extLst>
      <p:ext uri="{BB962C8B-B14F-4D97-AF65-F5344CB8AC3E}">
        <p14:creationId xmlns:p14="http://schemas.microsoft.com/office/powerpoint/2010/main" val="30604986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 company name&#10;&#10;Description automatically generated">
            <a:extLst>
              <a:ext uri="{FF2B5EF4-FFF2-40B4-BE49-F238E27FC236}">
                <a16:creationId xmlns:a16="http://schemas.microsoft.com/office/drawing/2014/main" id="{55DD925C-BEFF-97B8-9CE4-F62FBAE97A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pic>
        <p:nvPicPr>
          <p:cNvPr id="6" name="Picture Placeholder 5">
            <a:extLst>
              <a:ext uri="{FF2B5EF4-FFF2-40B4-BE49-F238E27FC236}">
                <a16:creationId xmlns:a16="http://schemas.microsoft.com/office/drawing/2014/main" id="{4941395A-56AE-4E41-A2AA-EF0147FA9DEB}"/>
              </a:ext>
            </a:extLst>
          </p:cNvPr>
          <p:cNvPicPr>
            <a:picLocks noGrp="1" noChangeAspect="1"/>
          </p:cNvPicPr>
          <p:nvPr>
            <p:ph type="pic" sz="quarter" idx="16"/>
          </p:nvPr>
        </p:nvPicPr>
        <p:blipFill rotWithShape="1">
          <a:blip r:embed="rId4">
            <a:extLst>
              <a:ext uri="{28A0092B-C50C-407E-A947-70E740481C1C}">
                <a14:useLocalDpi xmlns:a14="http://schemas.microsoft.com/office/drawing/2010/main" val="0"/>
              </a:ext>
            </a:extLst>
          </a:blip>
          <a:srcRect/>
          <a:stretch/>
        </p:blipFill>
        <p:spPr>
          <a:xfrm>
            <a:off x="8738160" y="1"/>
            <a:ext cx="3453840" cy="3803650"/>
          </a:xfrm>
        </p:spPr>
      </p:pic>
      <p:pic>
        <p:nvPicPr>
          <p:cNvPr id="12" name="Picture Placeholder 11">
            <a:extLst>
              <a:ext uri="{FF2B5EF4-FFF2-40B4-BE49-F238E27FC236}">
                <a16:creationId xmlns:a16="http://schemas.microsoft.com/office/drawing/2014/main" id="{55E0486E-C771-4C22-9215-394A09DC208F}"/>
              </a:ext>
            </a:extLst>
          </p:cNvPr>
          <p:cNvPicPr>
            <a:picLocks noGrp="1" noChangeAspect="1"/>
          </p:cNvPicPr>
          <p:nvPr>
            <p:ph type="pic" sz="quarter" idx="15"/>
          </p:nvPr>
        </p:nvPicPr>
        <p:blipFill rotWithShape="1">
          <a:blip r:embed="rId5">
            <a:extLst>
              <a:ext uri="{28A0092B-C50C-407E-A947-70E740481C1C}">
                <a14:useLocalDpi xmlns:a14="http://schemas.microsoft.com/office/drawing/2010/main" val="0"/>
              </a:ext>
            </a:extLst>
          </a:blip>
          <a:srcRect/>
          <a:stretch/>
        </p:blipFill>
        <p:spPr>
          <a:xfrm>
            <a:off x="8739748" y="3803650"/>
            <a:ext cx="3452252" cy="3054350"/>
          </a:xfrm>
        </p:spPr>
      </p:pic>
      <p:sp>
        <p:nvSpPr>
          <p:cNvPr id="2" name="TextBox 1">
            <a:extLst>
              <a:ext uri="{FF2B5EF4-FFF2-40B4-BE49-F238E27FC236}">
                <a16:creationId xmlns:a16="http://schemas.microsoft.com/office/drawing/2014/main" id="{6E7CD04F-64F8-F951-9682-1E3C9227839F}"/>
              </a:ext>
            </a:extLst>
          </p:cNvPr>
          <p:cNvSpPr txBox="1"/>
          <p:nvPr/>
        </p:nvSpPr>
        <p:spPr>
          <a:xfrm>
            <a:off x="452646" y="863844"/>
            <a:ext cx="7683905" cy="4079386"/>
          </a:xfrm>
          <a:prstGeom prst="rect">
            <a:avLst/>
          </a:prstGeom>
          <a:noFill/>
        </p:spPr>
        <p:txBody>
          <a:bodyPr wrap="square" lIns="91440" tIns="45720" rIns="91440" bIns="45720" anchor="t">
            <a:spAutoFit/>
          </a:bodyPr>
          <a:lstStyle/>
          <a:p>
            <a:pPr>
              <a:lnSpc>
                <a:spcPct val="107000"/>
              </a:lnSpc>
              <a:spcAft>
                <a:spcPts val="15"/>
              </a:spcAft>
            </a:pPr>
            <a:r>
              <a:rPr lang="en-AU" sz="1800" b="1" dirty="0">
                <a:solidFill>
                  <a:srgbClr val="002060"/>
                </a:solidFill>
                <a:effectLst/>
                <a:latin typeface="Gill Sans MT"/>
                <a:ea typeface="Arial" panose="020B0604020202020204" pitchFamily="34" charset="0"/>
                <a:cs typeface="Calibri"/>
              </a:rPr>
              <a:t>When</a:t>
            </a:r>
            <a:r>
              <a:rPr lang="en-AU" b="1" dirty="0">
                <a:solidFill>
                  <a:srgbClr val="002060"/>
                </a:solidFill>
                <a:latin typeface="Gill Sans MT"/>
                <a:ea typeface="Arial" panose="020B0604020202020204" pitchFamily="34" charset="0"/>
                <a:cs typeface="Calibri"/>
              </a:rPr>
              <a:t> Is It</a:t>
            </a:r>
            <a:r>
              <a:rPr lang="en-AU" sz="1800" b="1" dirty="0">
                <a:solidFill>
                  <a:srgbClr val="002060"/>
                </a:solidFill>
                <a:effectLst/>
                <a:latin typeface="Gill Sans MT"/>
                <a:ea typeface="Arial" panose="020B0604020202020204" pitchFamily="34" charset="0"/>
                <a:cs typeface="Calibri"/>
              </a:rPr>
              <a:t>?</a:t>
            </a:r>
          </a:p>
          <a:p>
            <a:pPr marL="3175" indent="3175"/>
            <a:endParaRPr lang="en-AU" dirty="0">
              <a:latin typeface="Gill Sans MT" panose="020B0502020104020203" pitchFamily="34" charset="77"/>
            </a:endParaRPr>
          </a:p>
          <a:p>
            <a:pPr marL="3175" indent="3175"/>
            <a:r>
              <a:rPr lang="en-AU" dirty="0">
                <a:latin typeface="Gill Sans MT" panose="020B0502020104020203" pitchFamily="34" charset="77"/>
              </a:rPr>
              <a:t>There are 5 exercises held each year. </a:t>
            </a:r>
          </a:p>
          <a:p>
            <a:pPr marL="3175" indent="3175"/>
            <a:endParaRPr lang="en-AU" dirty="0">
              <a:latin typeface="Gill Sans MT" panose="020B0502020104020203" pitchFamily="34" charset="77"/>
            </a:endParaRPr>
          </a:p>
          <a:p>
            <a:pPr marL="3175" indent="3175"/>
            <a:r>
              <a:rPr lang="en-AU" dirty="0">
                <a:latin typeface="Gill Sans MT" panose="020B0502020104020203" pitchFamily="34" charset="77"/>
              </a:rPr>
              <a:t>Your school or agency coordinator will inform you of the dates of the exercise that you’ll be attending.</a:t>
            </a:r>
          </a:p>
          <a:p>
            <a:pPr marL="3175" indent="3175"/>
            <a:endParaRPr lang="en-AU" dirty="0">
              <a:latin typeface="Gill Sans MT" panose="020B0502020104020203" pitchFamily="34" charset="77"/>
            </a:endParaRPr>
          </a:p>
          <a:p>
            <a:pPr algn="l">
              <a:lnSpc>
                <a:spcPct val="150000"/>
              </a:lnSpc>
            </a:pPr>
            <a:r>
              <a:rPr lang="en-AU" dirty="0">
                <a:latin typeface="Gill Sans MT" panose="020B0502020104020203" pitchFamily="34" charset="77"/>
              </a:rPr>
              <a:t>Exercise 1 | Monday May 13 - Friday May 24</a:t>
            </a:r>
          </a:p>
          <a:p>
            <a:pPr algn="l">
              <a:lnSpc>
                <a:spcPct val="150000"/>
              </a:lnSpc>
            </a:pPr>
            <a:r>
              <a:rPr lang="en-AU" dirty="0">
                <a:latin typeface="Gill Sans MT" panose="020B0502020104020203" pitchFamily="34" charset="77"/>
              </a:rPr>
              <a:t>Exercise 2 | Monday June 17 - Friday June 28</a:t>
            </a:r>
          </a:p>
          <a:p>
            <a:pPr algn="l">
              <a:lnSpc>
                <a:spcPct val="150000"/>
              </a:lnSpc>
            </a:pPr>
            <a:r>
              <a:rPr lang="en-AU" dirty="0">
                <a:latin typeface="Gill Sans MT" panose="020B0502020104020203" pitchFamily="34" charset="77"/>
              </a:rPr>
              <a:t>Exercise 3 | Monday August 5 - Friday August 16</a:t>
            </a:r>
          </a:p>
          <a:p>
            <a:pPr algn="l">
              <a:lnSpc>
                <a:spcPct val="150000"/>
              </a:lnSpc>
            </a:pPr>
            <a:r>
              <a:rPr lang="en-AU" dirty="0">
                <a:latin typeface="Gill Sans MT" panose="020B0502020104020203" pitchFamily="34" charset="77"/>
              </a:rPr>
              <a:t>Exercise 4 | Monday September 9 - Friday September 20</a:t>
            </a:r>
          </a:p>
          <a:p>
            <a:pPr algn="l">
              <a:lnSpc>
                <a:spcPct val="150000"/>
              </a:lnSpc>
            </a:pPr>
            <a:r>
              <a:rPr lang="en-AU" dirty="0">
                <a:latin typeface="Gill Sans MT" panose="020B0502020104020203" pitchFamily="34" charset="77"/>
              </a:rPr>
              <a:t>Exercise 5 | Monday October 21 - Friday November 1</a:t>
            </a:r>
            <a:endParaRPr lang="en-AU" sz="18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88951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716B0B5-0557-4B90-9294-9B5590C54E4A}"/>
              </a:ext>
            </a:extLst>
          </p:cNvPr>
          <p:cNvPicPr>
            <a:picLocks noGrp="1" noChangeAspect="1"/>
          </p:cNvPicPr>
          <p:nvPr>
            <p:ph type="pic" sz="quarter" idx="16"/>
          </p:nvPr>
        </p:nvPicPr>
        <p:blipFill>
          <a:blip r:embed="rId2">
            <a:extLst>
              <a:ext uri="{28A0092B-C50C-407E-A947-70E740481C1C}">
                <a14:useLocalDpi xmlns:a14="http://schemas.microsoft.com/office/drawing/2010/main" val="0"/>
              </a:ext>
            </a:extLst>
          </a:blip>
          <a:srcRect/>
          <a:stretch/>
        </p:blipFill>
        <p:spPr>
          <a:xfrm>
            <a:off x="7962900" y="0"/>
            <a:ext cx="4229100" cy="3694113"/>
          </a:xfrm>
        </p:spPr>
      </p:pic>
      <p:pic>
        <p:nvPicPr>
          <p:cNvPr id="13" name="Picture Placeholder 12">
            <a:extLst>
              <a:ext uri="{FF2B5EF4-FFF2-40B4-BE49-F238E27FC236}">
                <a16:creationId xmlns:a16="http://schemas.microsoft.com/office/drawing/2014/main" id="{75D237F1-42A1-40A6-A942-F727674A7EF0}"/>
              </a:ext>
            </a:extLst>
          </p:cNvPr>
          <p:cNvPicPr>
            <a:picLocks noGrp="1" noChangeAspect="1"/>
          </p:cNvPicPr>
          <p:nvPr>
            <p:ph type="pic" sz="quarter" idx="15"/>
          </p:nvPr>
        </p:nvPicPr>
        <p:blipFill rotWithShape="1">
          <a:blip r:embed="rId3">
            <a:extLst>
              <a:ext uri="{28A0092B-C50C-407E-A947-70E740481C1C}">
                <a14:useLocalDpi xmlns:a14="http://schemas.microsoft.com/office/drawing/2010/main" val="0"/>
              </a:ext>
            </a:extLst>
          </a:blip>
          <a:srcRect/>
          <a:stretch/>
        </p:blipFill>
        <p:spPr>
          <a:xfrm>
            <a:off x="7962900" y="3694113"/>
            <a:ext cx="4229100" cy="3163887"/>
          </a:xfrm>
        </p:spPr>
      </p:pic>
      <p:pic>
        <p:nvPicPr>
          <p:cNvPr id="3" name="Picture 2" descr="Logo, company name&#10;&#10;Description automatically generated">
            <a:extLst>
              <a:ext uri="{FF2B5EF4-FFF2-40B4-BE49-F238E27FC236}">
                <a16:creationId xmlns:a16="http://schemas.microsoft.com/office/drawing/2014/main" id="{7B638F97-6843-F191-9E9E-B4CC0804B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646" y="5551715"/>
            <a:ext cx="3070865" cy="987064"/>
          </a:xfrm>
          <a:prstGeom prst="rect">
            <a:avLst/>
          </a:prstGeom>
        </p:spPr>
      </p:pic>
      <p:sp>
        <p:nvSpPr>
          <p:cNvPr id="2" name="TextBox 1">
            <a:extLst>
              <a:ext uri="{FF2B5EF4-FFF2-40B4-BE49-F238E27FC236}">
                <a16:creationId xmlns:a16="http://schemas.microsoft.com/office/drawing/2014/main" id="{EE064462-B3D2-C08C-685D-37D1F938DAC8}"/>
              </a:ext>
            </a:extLst>
          </p:cNvPr>
          <p:cNvSpPr txBox="1"/>
          <p:nvPr/>
        </p:nvSpPr>
        <p:spPr>
          <a:xfrm>
            <a:off x="452646" y="712527"/>
            <a:ext cx="8775700" cy="369717"/>
          </a:xfrm>
          <a:prstGeom prst="rect">
            <a:avLst/>
          </a:prstGeom>
          <a:noFill/>
        </p:spPr>
        <p:txBody>
          <a:bodyPr wrap="square">
            <a:spAutoFit/>
          </a:bodyPr>
          <a:lstStyle/>
          <a:p>
            <a:pPr>
              <a:lnSpc>
                <a:spcPct val="107000"/>
              </a:lnSpc>
              <a:spcAft>
                <a:spcPts val="15"/>
              </a:spcAft>
            </a:pPr>
            <a:r>
              <a:rPr lang="en-AU" b="1" dirty="0">
                <a:solidFill>
                  <a:srgbClr val="002060"/>
                </a:solidFill>
                <a:latin typeface="Gill Sans MT" panose="020B0502020104020203" pitchFamily="34" charset="77"/>
                <a:ea typeface="Arial" panose="020B0604020202020204" pitchFamily="34" charset="0"/>
                <a:cs typeface="Calibri" panose="020F0502020204030204" pitchFamily="34" charset="0"/>
              </a:rPr>
              <a:t>A Typical Day on an Operation Flinders Exercise</a:t>
            </a:r>
            <a:endParaRPr lang="en-AU" sz="1800" b="1" dirty="0">
              <a:solidFill>
                <a:srgbClr val="002060"/>
              </a:solidFill>
              <a:effectLst/>
              <a:latin typeface="Gill Sans MT" panose="020B0502020104020203" pitchFamily="34" charset="77"/>
              <a:ea typeface="Arial" panose="020B0604020202020204" pitchFamily="34" charset="0"/>
              <a:cs typeface="Calibri" panose="020F0502020204030204" pitchFamily="34" charset="0"/>
            </a:endParaRPr>
          </a:p>
        </p:txBody>
      </p:sp>
      <p:graphicFrame>
        <p:nvGraphicFramePr>
          <p:cNvPr id="4" name="Table 3">
            <a:extLst>
              <a:ext uri="{FF2B5EF4-FFF2-40B4-BE49-F238E27FC236}">
                <a16:creationId xmlns:a16="http://schemas.microsoft.com/office/drawing/2014/main" id="{92DE564C-C5ED-F9DE-EB6A-B20EDF2AF01A}"/>
              </a:ext>
            </a:extLst>
          </p:cNvPr>
          <p:cNvGraphicFramePr>
            <a:graphicFrameLocks noGrp="1"/>
          </p:cNvGraphicFramePr>
          <p:nvPr>
            <p:extLst>
              <p:ext uri="{D42A27DB-BD31-4B8C-83A1-F6EECF244321}">
                <p14:modId xmlns:p14="http://schemas.microsoft.com/office/powerpoint/2010/main" val="2565073224"/>
              </p:ext>
            </p:extLst>
          </p:nvPr>
        </p:nvGraphicFramePr>
        <p:xfrm>
          <a:off x="452646" y="1296558"/>
          <a:ext cx="7300299" cy="4121747"/>
        </p:xfrm>
        <a:graphic>
          <a:graphicData uri="http://schemas.openxmlformats.org/drawingml/2006/table">
            <a:tbl>
              <a:tblPr firstRow="1" firstCol="1" bandRow="1">
                <a:tableStyleId>{5940675A-B579-460E-94D1-54222C63F5DA}</a:tableStyleId>
              </a:tblPr>
              <a:tblGrid>
                <a:gridCol w="1148140">
                  <a:extLst>
                    <a:ext uri="{9D8B030D-6E8A-4147-A177-3AD203B41FA5}">
                      <a16:colId xmlns:a16="http://schemas.microsoft.com/office/drawing/2014/main" val="1181910824"/>
                    </a:ext>
                  </a:extLst>
                </a:gridCol>
                <a:gridCol w="6152159">
                  <a:extLst>
                    <a:ext uri="{9D8B030D-6E8A-4147-A177-3AD203B41FA5}">
                      <a16:colId xmlns:a16="http://schemas.microsoft.com/office/drawing/2014/main" val="1004312655"/>
                    </a:ext>
                  </a:extLst>
                </a:gridCol>
              </a:tblGrid>
              <a:tr h="2536701">
                <a:tc>
                  <a:txBody>
                    <a:bodyPr/>
                    <a:lstStyle/>
                    <a:p>
                      <a:pPr indent="3175"/>
                      <a:r>
                        <a:rPr lang="en-AU" sz="1400" b="1" kern="100" dirty="0">
                          <a:effectLst/>
                          <a:latin typeface="Gill Sans MT" panose="020B0502020104020203" pitchFamily="34" charset="77"/>
                        </a:rPr>
                        <a:t>Morning</a:t>
                      </a:r>
                      <a:endParaRPr lang="en-AU" sz="1400" b="1"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tc>
                <a:tc>
                  <a:txBody>
                    <a:bodyPr/>
                    <a:lstStyle/>
                    <a:p>
                      <a:pPr marL="285750" lvl="0" indent="-285750">
                        <a:buFont typeface="Arial"/>
                        <a:buChar char="•"/>
                      </a:pPr>
                      <a:r>
                        <a:rPr lang="en-AU" sz="1400" kern="100" dirty="0">
                          <a:effectLst/>
                          <a:latin typeface="Gill Sans MT"/>
                        </a:rPr>
                        <a:t>As the sun rises over the mountains, you and your team will prepare for the day’s adventure. </a:t>
                      </a:r>
                    </a:p>
                    <a:p>
                      <a:pPr marL="285750" lvl="0" indent="-285750">
                        <a:buFont typeface="Arial"/>
                        <a:buChar char="•"/>
                      </a:pPr>
                      <a:r>
                        <a:rPr lang="en-AU" sz="1400" kern="100" dirty="0">
                          <a:effectLst/>
                          <a:latin typeface="Gill Sans MT"/>
                        </a:rPr>
                        <a:t>You will pack up your gear and double-check that you have everything you need for the journey ahead - sturdy boots, warm clothes, a sleeping bag, and plenty of water. </a:t>
                      </a:r>
                    </a:p>
                    <a:p>
                      <a:pPr marL="285750" lvl="0" indent="-285750">
                        <a:buFont typeface="Arial"/>
                        <a:buChar char="•"/>
                      </a:pPr>
                      <a:r>
                        <a:rPr lang="en-AU" sz="1400" kern="100" dirty="0">
                          <a:effectLst/>
                          <a:latin typeface="Gill Sans MT"/>
                        </a:rPr>
                        <a:t>After a hearty breakfast, there are team jobs to do including cleaning and packing up camp, ensuring lunch are snacks are distributed for the day and that everyone has all the water and equipment they need.</a:t>
                      </a:r>
                    </a:p>
                    <a:p>
                      <a:pPr marL="285750" lvl="0" indent="-285750">
                        <a:buFont typeface="Arial"/>
                        <a:buChar char="•"/>
                      </a:pPr>
                      <a:r>
                        <a:rPr lang="en-AU" sz="1400" kern="100" dirty="0">
                          <a:effectLst/>
                          <a:latin typeface="Gill Sans MT"/>
                        </a:rPr>
                        <a:t>With your bodies warmed up and your minds prepared, you will set out on the trail for a day of hiking through stunning natural landscapes. </a:t>
                      </a:r>
                      <a:endParaRPr lang="en-AU" sz="1400" kern="100" dirty="0">
                        <a:solidFill>
                          <a:srgbClr val="000000"/>
                        </a:solidFill>
                        <a:effectLst/>
                        <a:latin typeface="Gill Sans MT"/>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41617115"/>
                  </a:ext>
                </a:extLst>
              </a:tr>
              <a:tr h="1585046">
                <a:tc>
                  <a:txBody>
                    <a:bodyPr/>
                    <a:lstStyle/>
                    <a:p>
                      <a:pPr indent="3175"/>
                      <a:r>
                        <a:rPr lang="en-AU" sz="1400" b="1" kern="100" dirty="0">
                          <a:effectLst/>
                          <a:latin typeface="Gill Sans MT" panose="020B0502020104020203" pitchFamily="34" charset="77"/>
                        </a:rPr>
                        <a:t>During the Day</a:t>
                      </a:r>
                      <a:endParaRPr lang="en-AU" sz="1400" b="1"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tc>
                <a:tc>
                  <a:txBody>
                    <a:bodyPr/>
                    <a:lstStyle/>
                    <a:p>
                      <a:pPr marL="285750" lvl="0" indent="-285750">
                        <a:buFont typeface="Arial"/>
                        <a:buChar char="•"/>
                      </a:pPr>
                      <a:r>
                        <a:rPr lang="en-AU" sz="1400" kern="100" dirty="0">
                          <a:effectLst/>
                          <a:latin typeface="Gill Sans MT" panose="020B0502020104020203" pitchFamily="34" charset="77"/>
                        </a:rPr>
                        <a:t>As you traverse some challenging rocky terrain, dry creek beds, and mountain tops, you will stop to catch your breath and take in the breathtaking views around you. </a:t>
                      </a:r>
                    </a:p>
                    <a:p>
                      <a:pPr marL="285750" marR="0" lvl="0" indent="-285750" algn="l" defTabSz="914400" rtl="0" eaLnBrk="1" fontAlgn="auto" latinLnBrk="0" hangingPunct="1">
                        <a:lnSpc>
                          <a:spcPct val="100000"/>
                        </a:lnSpc>
                        <a:spcBef>
                          <a:spcPts val="0"/>
                        </a:spcBef>
                        <a:spcAft>
                          <a:spcPts val="0"/>
                        </a:spcAft>
                        <a:buClrTx/>
                        <a:buSzTx/>
                        <a:buFont typeface="Arial"/>
                        <a:buChar char="•"/>
                        <a:tabLst/>
                        <a:defRPr/>
                      </a:pPr>
                      <a:r>
                        <a:rPr lang="en-AU" sz="1400" kern="100" dirty="0">
                          <a:effectLst/>
                          <a:latin typeface="Gill Sans MT"/>
                        </a:rPr>
                        <a:t>You might do some team-building activities and games. </a:t>
                      </a:r>
                      <a:endParaRPr lang="en-AU" sz="1400" kern="100" dirty="0">
                        <a:effectLst/>
                        <a:latin typeface="Gill Sans MT" panose="020B0502020104020203" pitchFamily="34" charset="77"/>
                      </a:endParaRPr>
                    </a:p>
                    <a:p>
                      <a:pPr marL="285750" lvl="0" indent="-285750">
                        <a:buFont typeface="Arial"/>
                        <a:buChar char="•"/>
                      </a:pPr>
                      <a:r>
                        <a:rPr lang="en-AU" sz="1400" kern="100" dirty="0">
                          <a:effectLst/>
                          <a:latin typeface="Gill Sans MT" panose="020B0502020104020203" pitchFamily="34" charset="77"/>
                        </a:rPr>
                        <a:t>At some point, you will have the opportunity to take part in additional activities such as abseiling or high ropes and learn bushcraft and navigation skills. </a:t>
                      </a:r>
                      <a:endParaRPr lang="en-AU" sz="1400" kern="100" dirty="0">
                        <a:solidFill>
                          <a:srgbClr val="000000"/>
                        </a:solidFill>
                        <a:effectLst/>
                        <a:latin typeface="Gill Sans MT" panose="020B0502020104020203" pitchFamily="34" charset="77"/>
                        <a:ea typeface="Calibri" panose="020F0502020204030204" pitchFamily="34" charset="0"/>
                        <a:cs typeface="Calibri" panose="020F0502020204030204" pitchFamily="34" charset="0"/>
                      </a:endParaRPr>
                    </a:p>
                  </a:txBody>
                  <a:tcPr marL="68580" marR="68580" marT="0" marB="0" anchor="ctr"/>
                </a:tc>
                <a:extLst>
                  <a:ext uri="{0D108BD9-81ED-4DB2-BD59-A6C34878D82A}">
                    <a16:rowId xmlns:a16="http://schemas.microsoft.com/office/drawing/2014/main" val="1105868157"/>
                  </a:ext>
                </a:extLst>
              </a:tr>
            </a:tbl>
          </a:graphicData>
        </a:graphic>
      </p:graphicFrame>
    </p:spTree>
    <p:extLst>
      <p:ext uri="{BB962C8B-B14F-4D97-AF65-F5344CB8AC3E}">
        <p14:creationId xmlns:p14="http://schemas.microsoft.com/office/powerpoint/2010/main" val="172290515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9abd245f-d1f3-4e6f-a17e-58a82cc58642" xsi:nil="true"/>
    <lcf76f155ced4ddcb4097134ff3c332f xmlns="6e94610e-8931-4980-8131-2dbaf6dda30f">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F186135AE9C9C4996F3B7247FAF3D0A" ma:contentTypeVersion="15" ma:contentTypeDescription="Create a new document." ma:contentTypeScope="" ma:versionID="e930379ade5966903b50343254e2e9c2">
  <xsd:schema xmlns:xsd="http://www.w3.org/2001/XMLSchema" xmlns:xs="http://www.w3.org/2001/XMLSchema" xmlns:p="http://schemas.microsoft.com/office/2006/metadata/properties" xmlns:ns2="6e94610e-8931-4980-8131-2dbaf6dda30f" xmlns:ns3="9abd245f-d1f3-4e6f-a17e-58a82cc58642" targetNamespace="http://schemas.microsoft.com/office/2006/metadata/properties" ma:root="true" ma:fieldsID="0cb8790eeb4ae34818de0ccd3eda2d23" ns2:_="" ns3:_="">
    <xsd:import namespace="6e94610e-8931-4980-8131-2dbaf6dda30f"/>
    <xsd:import namespace="9abd245f-d1f3-4e6f-a17e-58a82cc58642"/>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3:SharedWithUsers" minOccurs="0"/>
                <xsd:element ref="ns3:SharedWithDetails" minOccurs="0"/>
                <xsd:element ref="ns2:MediaLengthInSecond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e94610e-8931-4980-8131-2dbaf6dda30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82488420-33cb-4508-a80f-b83548bdb572"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dexed="true" ma:internalName="MediaServiceLocation"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abd245f-d1f3-4e6f-a17e-58a82cc58642"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7971be49-9db3-45a4-b417-4ea232869d0a}" ma:internalName="TaxCatchAll" ma:showField="CatchAllData" ma:web="9abd245f-d1f3-4e6f-a17e-58a82cc58642">
      <xsd:complexType>
        <xsd:complexContent>
          <xsd:extension base="dms:MultiChoiceLookup">
            <xsd:sequence>
              <xsd:element name="Value" type="dms:Lookup" maxOccurs="unbounded" minOccurs="0" nillable="true"/>
            </xsd:sequence>
          </xsd:extension>
        </xsd:complexContent>
      </xsd:complexType>
    </xsd:element>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FDF5604-BA97-418A-89D7-63BC190DE035}">
  <ds:schemaRefs>
    <ds:schemaRef ds:uri="http://schemas.microsoft.com/office/2006/metadata/properties"/>
    <ds:schemaRef ds:uri="http://schemas.microsoft.com/office/infopath/2007/PartnerControls"/>
    <ds:schemaRef ds:uri="9abd245f-d1f3-4e6f-a17e-58a82cc58642"/>
    <ds:schemaRef ds:uri="6e94610e-8931-4980-8131-2dbaf6dda30f"/>
  </ds:schemaRefs>
</ds:datastoreItem>
</file>

<file path=customXml/itemProps2.xml><?xml version="1.0" encoding="utf-8"?>
<ds:datastoreItem xmlns:ds="http://schemas.openxmlformats.org/officeDocument/2006/customXml" ds:itemID="{B7C8C8A3-8997-4228-8428-F78139B913D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e94610e-8931-4980-8131-2dbaf6dda30f"/>
    <ds:schemaRef ds:uri="9abd245f-d1f3-4e6f-a17e-58a82cc586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A3799EB-F093-489E-9FF0-88C3669DF14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1717</TotalTime>
  <Words>1626</Words>
  <Application>Microsoft Office PowerPoint</Application>
  <PresentationFormat>Widescreen</PresentationFormat>
  <Paragraphs>183</Paragraphs>
  <Slides>17</Slides>
  <Notes>6</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Jonathon Robran</dc:creator>
  <cp:lastModifiedBy>Jarred Svic</cp:lastModifiedBy>
  <cp:revision>9</cp:revision>
  <dcterms:created xsi:type="dcterms:W3CDTF">2023-07-25T23:39:16Z</dcterms:created>
  <dcterms:modified xsi:type="dcterms:W3CDTF">2024-02-21T00:39:46Z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0x010100EF186135AE9C9C4996F3B7247FAF3D0A</vt:lpwstr>
  </property>
  <property fmtid="{D5CDD505-2E9C-101B-9397-08002B2CF9AE}" pid="3" name="MediaServiceImageTags">
    <vt:lpwstr/>
  </property>
</Properties>
</file>